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363" r:id="rId2"/>
    <p:sldId id="338" r:id="rId3"/>
    <p:sldId id="381" r:id="rId4"/>
    <p:sldId id="379" r:id="rId5"/>
    <p:sldId id="364" r:id="rId6"/>
    <p:sldId id="378" r:id="rId7"/>
    <p:sldId id="399" r:id="rId8"/>
    <p:sldId id="401" r:id="rId9"/>
    <p:sldId id="380" r:id="rId10"/>
    <p:sldId id="402" r:id="rId11"/>
    <p:sldId id="403" r:id="rId12"/>
    <p:sldId id="405" r:id="rId13"/>
    <p:sldId id="404" r:id="rId14"/>
    <p:sldId id="406" r:id="rId15"/>
    <p:sldId id="407" r:id="rId16"/>
    <p:sldId id="377" r:id="rId17"/>
    <p:sldId id="382" r:id="rId18"/>
    <p:sldId id="385" r:id="rId19"/>
    <p:sldId id="383" r:id="rId20"/>
    <p:sldId id="384" r:id="rId21"/>
    <p:sldId id="386" r:id="rId22"/>
    <p:sldId id="387" r:id="rId23"/>
    <p:sldId id="388" r:id="rId24"/>
    <p:sldId id="389" r:id="rId25"/>
    <p:sldId id="390" r:id="rId26"/>
    <p:sldId id="391" r:id="rId27"/>
    <p:sldId id="392" r:id="rId28"/>
    <p:sldId id="393" r:id="rId29"/>
    <p:sldId id="394" r:id="rId30"/>
    <p:sldId id="395" r:id="rId31"/>
    <p:sldId id="396" r:id="rId32"/>
    <p:sldId id="397" r:id="rId33"/>
    <p:sldId id="398"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84" y="48"/>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ACAF0-07AA-4152-A6C4-2C3B97F03D58}" type="datetimeFigureOut">
              <a:rPr lang="zh-CN" altLang="en-US" smtClean="0"/>
              <a:t>2024/12/15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3450EA-70E2-4FAF-BC47-9D8D9D9CD650}" type="slidenum">
              <a:rPr lang="zh-CN" altLang="en-US" smtClean="0"/>
              <a:t>‹#›</a:t>
            </a:fld>
            <a:endParaRPr lang="zh-CN" altLang="en-US"/>
          </a:p>
        </p:txBody>
      </p:sp>
    </p:spTree>
    <p:extLst>
      <p:ext uri="{BB962C8B-B14F-4D97-AF65-F5344CB8AC3E}">
        <p14:creationId xmlns:p14="http://schemas.microsoft.com/office/powerpoint/2010/main" val="3179119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83450EA-70E2-4FAF-BC47-9D8D9D9CD650}" type="slidenum">
              <a:rPr lang="zh-CN" altLang="en-US" smtClean="0"/>
              <a:t>14</a:t>
            </a:fld>
            <a:endParaRPr lang="zh-CN" altLang="en-US"/>
          </a:p>
        </p:txBody>
      </p:sp>
    </p:spTree>
    <p:extLst>
      <p:ext uri="{BB962C8B-B14F-4D97-AF65-F5344CB8AC3E}">
        <p14:creationId xmlns:p14="http://schemas.microsoft.com/office/powerpoint/2010/main" val="7035281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23E36-59D2-9FF9-F1D1-A1A250E50E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9DCFC2D-4573-A3E0-F08D-C20475E2E87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35CAC9-6428-DAFE-F96B-832A455D4B0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C85C35E-4800-4C25-A7D9-4B0954EA8CFE}"/>
              </a:ext>
            </a:extLst>
          </p:cNvPr>
          <p:cNvSpPr>
            <a:spLocks noGrp="1"/>
          </p:cNvSpPr>
          <p:nvPr>
            <p:ph type="sldNum" sz="quarter" idx="5"/>
          </p:nvPr>
        </p:nvSpPr>
        <p:spPr/>
        <p:txBody>
          <a:bodyPr/>
          <a:lstStyle/>
          <a:p>
            <a:fld id="{583450EA-70E2-4FAF-BC47-9D8D9D9CD650}" type="slidenum">
              <a:rPr lang="zh-CN" altLang="en-US" smtClean="0"/>
              <a:t>15</a:t>
            </a:fld>
            <a:endParaRPr lang="zh-CN" altLang="en-US"/>
          </a:p>
        </p:txBody>
      </p:sp>
    </p:spTree>
    <p:extLst>
      <p:ext uri="{BB962C8B-B14F-4D97-AF65-F5344CB8AC3E}">
        <p14:creationId xmlns:p14="http://schemas.microsoft.com/office/powerpoint/2010/main" val="178167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1">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3051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单人介绍">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BB8D9212-3DCD-4931-BEBD-FCBF0E87DA8E}"/>
              </a:ext>
            </a:extLst>
          </p:cNvPr>
          <p:cNvSpPr>
            <a:spLocks noGrp="1"/>
          </p:cNvSpPr>
          <p:nvPr>
            <p:ph type="dt" sz="half" idx="10"/>
          </p:nvPr>
        </p:nvSpPr>
        <p:spPr/>
        <p:txBody>
          <a:bodyPr/>
          <a:lstStyle/>
          <a:p>
            <a:fld id="{DD96C455-D181-459A-8014-67AAEFFCA7C2}" type="datetimeFigureOut">
              <a:rPr lang="zh-CN" altLang="en-US" smtClean="0"/>
              <a:t>2024/12/15</a:t>
            </a:fld>
            <a:endParaRPr lang="zh-CN" altLang="en-US"/>
          </a:p>
        </p:txBody>
      </p:sp>
      <p:sp>
        <p:nvSpPr>
          <p:cNvPr id="4" name="页脚占位符 3">
            <a:extLst>
              <a:ext uri="{FF2B5EF4-FFF2-40B4-BE49-F238E27FC236}">
                <a16:creationId xmlns:a16="http://schemas.microsoft.com/office/drawing/2014/main" id="{F0C6CE3E-F628-4DC0-9F26-62D0C37CBED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A04A8A5-53A9-4ABD-967E-C8C64909B2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9BF1744D-C5B7-40AE-8F1B-05D3CB39E94F}"/>
              </a:ext>
            </a:extLst>
          </p:cNvPr>
          <p:cNvGrpSpPr/>
          <p:nvPr userDrawn="1"/>
        </p:nvGrpSpPr>
        <p:grpSpPr>
          <a:xfrm>
            <a:off x="399002" y="1086761"/>
            <a:ext cx="4957524" cy="4606485"/>
            <a:chOff x="703035" y="1086761"/>
            <a:chExt cx="4957524" cy="4606485"/>
          </a:xfrm>
        </p:grpSpPr>
        <p:sp>
          <p:nvSpPr>
            <p:cNvPr id="7" name="任意多边形: 形状 6">
              <a:extLst>
                <a:ext uri="{FF2B5EF4-FFF2-40B4-BE49-F238E27FC236}">
                  <a16:creationId xmlns:a16="http://schemas.microsoft.com/office/drawing/2014/main" id="{765761A5-2B5A-4276-B2BC-BEAC27DBE5D0}"/>
                </a:ext>
              </a:extLst>
            </p:cNvPr>
            <p:cNvSpPr/>
            <p:nvPr/>
          </p:nvSpPr>
          <p:spPr>
            <a:xfrm rot="10015880">
              <a:off x="3385211" y="1086761"/>
              <a:ext cx="2275348" cy="4564647"/>
            </a:xfrm>
            <a:custGeom>
              <a:avLst/>
              <a:gdLst>
                <a:gd name="connsiteX0" fmla="*/ 2209501 w 2209501"/>
                <a:gd name="connsiteY0" fmla="*/ 0 h 4432548"/>
                <a:gd name="connsiteX1" fmla="*/ 2209501 w 2209501"/>
                <a:gd name="connsiteY1" fmla="*/ 4432548 h 4432548"/>
                <a:gd name="connsiteX2" fmla="*/ 1989997 w 2209501"/>
                <a:gd name="connsiteY2" fmla="*/ 4421464 h 4432548"/>
                <a:gd name="connsiteX3" fmla="*/ 0 w 2209501"/>
                <a:gd name="connsiteY3" fmla="*/ 2216274 h 4432548"/>
                <a:gd name="connsiteX4" fmla="*/ 1989997 w 2209501"/>
                <a:gd name="connsiteY4" fmla="*/ 11085 h 4432548"/>
                <a:gd name="connsiteX0" fmla="*/ 2209501 w 2211099"/>
                <a:gd name="connsiteY0" fmla="*/ 0 h 4432548"/>
                <a:gd name="connsiteX1" fmla="*/ 2211099 w 2211099"/>
                <a:gd name="connsiteY1" fmla="*/ 2248887 h 4432548"/>
                <a:gd name="connsiteX2" fmla="*/ 2209501 w 2211099"/>
                <a:gd name="connsiteY2" fmla="*/ 4432548 h 4432548"/>
                <a:gd name="connsiteX3" fmla="*/ 1989997 w 2211099"/>
                <a:gd name="connsiteY3" fmla="*/ 4421464 h 4432548"/>
                <a:gd name="connsiteX4" fmla="*/ 0 w 2211099"/>
                <a:gd name="connsiteY4" fmla="*/ 2216274 h 4432548"/>
                <a:gd name="connsiteX5" fmla="*/ 1989997 w 2211099"/>
                <a:gd name="connsiteY5" fmla="*/ 11085 h 4432548"/>
                <a:gd name="connsiteX6" fmla="*/ 2209501 w 2211099"/>
                <a:gd name="connsiteY6" fmla="*/ 0 h 4432548"/>
                <a:gd name="connsiteX0" fmla="*/ 2211099 w 2302539"/>
                <a:gd name="connsiteY0" fmla="*/ 2248887 h 4432548"/>
                <a:gd name="connsiteX1" fmla="*/ 2209501 w 2302539"/>
                <a:gd name="connsiteY1" fmla="*/ 4432548 h 4432548"/>
                <a:gd name="connsiteX2" fmla="*/ 1989997 w 2302539"/>
                <a:gd name="connsiteY2" fmla="*/ 4421464 h 4432548"/>
                <a:gd name="connsiteX3" fmla="*/ 0 w 2302539"/>
                <a:gd name="connsiteY3" fmla="*/ 2216274 h 4432548"/>
                <a:gd name="connsiteX4" fmla="*/ 1989997 w 2302539"/>
                <a:gd name="connsiteY4" fmla="*/ 11085 h 4432548"/>
                <a:gd name="connsiteX5" fmla="*/ 2209501 w 2302539"/>
                <a:gd name="connsiteY5" fmla="*/ 0 h 4432548"/>
                <a:gd name="connsiteX6" fmla="*/ 2302539 w 2302539"/>
                <a:gd name="connsiteY6" fmla="*/ 2340327 h 4432548"/>
                <a:gd name="connsiteX0" fmla="*/ 2211099 w 2211099"/>
                <a:gd name="connsiteY0" fmla="*/ 2248887 h 4432548"/>
                <a:gd name="connsiteX1" fmla="*/ 2209501 w 2211099"/>
                <a:gd name="connsiteY1" fmla="*/ 4432548 h 4432548"/>
                <a:gd name="connsiteX2" fmla="*/ 1989997 w 2211099"/>
                <a:gd name="connsiteY2" fmla="*/ 4421464 h 4432548"/>
                <a:gd name="connsiteX3" fmla="*/ 0 w 2211099"/>
                <a:gd name="connsiteY3" fmla="*/ 2216274 h 4432548"/>
                <a:gd name="connsiteX4" fmla="*/ 1989997 w 2211099"/>
                <a:gd name="connsiteY4" fmla="*/ 11085 h 4432548"/>
                <a:gd name="connsiteX5" fmla="*/ 2209501 w 2211099"/>
                <a:gd name="connsiteY5" fmla="*/ 0 h 4432548"/>
                <a:gd name="connsiteX0" fmla="*/ 2209501 w 2209501"/>
                <a:gd name="connsiteY0" fmla="*/ 4432548 h 4432548"/>
                <a:gd name="connsiteX1" fmla="*/ 1989997 w 2209501"/>
                <a:gd name="connsiteY1" fmla="*/ 4421464 h 4432548"/>
                <a:gd name="connsiteX2" fmla="*/ 0 w 2209501"/>
                <a:gd name="connsiteY2" fmla="*/ 2216274 h 4432548"/>
                <a:gd name="connsiteX3" fmla="*/ 1989997 w 2209501"/>
                <a:gd name="connsiteY3" fmla="*/ 11085 h 4432548"/>
                <a:gd name="connsiteX4" fmla="*/ 2209501 w 2209501"/>
                <a:gd name="connsiteY4" fmla="*/ 0 h 44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501" h="4432548">
                  <a:moveTo>
                    <a:pt x="2209501" y="4432548"/>
                  </a:moveTo>
                  <a:lnTo>
                    <a:pt x="1989997" y="4421464"/>
                  </a:lnTo>
                  <a:cubicBezTo>
                    <a:pt x="872246" y="4307950"/>
                    <a:pt x="0" y="3363974"/>
                    <a:pt x="0" y="2216274"/>
                  </a:cubicBezTo>
                  <a:cubicBezTo>
                    <a:pt x="0" y="1068575"/>
                    <a:pt x="872246" y="124599"/>
                    <a:pt x="1989997" y="11085"/>
                  </a:cubicBezTo>
                  <a:lnTo>
                    <a:pt x="2209501"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 name="组合 7">
              <a:extLst>
                <a:ext uri="{FF2B5EF4-FFF2-40B4-BE49-F238E27FC236}">
                  <a16:creationId xmlns:a16="http://schemas.microsoft.com/office/drawing/2014/main" id="{019C5247-F939-44FB-924E-E42D105D9E5D}"/>
                </a:ext>
              </a:extLst>
            </p:cNvPr>
            <p:cNvGrpSpPr/>
            <p:nvPr/>
          </p:nvGrpSpPr>
          <p:grpSpPr>
            <a:xfrm>
              <a:off x="703035" y="1374365"/>
              <a:ext cx="4837299" cy="4318881"/>
              <a:chOff x="703035" y="1374365"/>
              <a:chExt cx="4837299" cy="4318881"/>
            </a:xfrm>
          </p:grpSpPr>
          <p:sp>
            <p:nvSpPr>
              <p:cNvPr id="10" name="任意多边形: 形状 9">
                <a:extLst>
                  <a:ext uri="{FF2B5EF4-FFF2-40B4-BE49-F238E27FC236}">
                    <a16:creationId xmlns:a16="http://schemas.microsoft.com/office/drawing/2014/main" id="{94AACD51-675E-4447-A4E2-A632F9B3909C}"/>
                  </a:ext>
                </a:extLst>
              </p:cNvPr>
              <p:cNvSpPr/>
              <p:nvPr/>
            </p:nvSpPr>
            <p:spPr>
              <a:xfrm>
                <a:off x="1336624" y="1528777"/>
                <a:ext cx="4164314" cy="4164469"/>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椭圆 10">
                <a:extLst>
                  <a:ext uri="{FF2B5EF4-FFF2-40B4-BE49-F238E27FC236}">
                    <a16:creationId xmlns:a16="http://schemas.microsoft.com/office/drawing/2014/main" id="{A0CACCD3-CFED-493C-95DB-9427A42177FA}"/>
                  </a:ext>
                </a:extLst>
              </p:cNvPr>
              <p:cNvSpPr/>
              <p:nvPr/>
            </p:nvSpPr>
            <p:spPr>
              <a:xfrm>
                <a:off x="2801074" y="1374365"/>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D2720566-AD26-46F0-BBE9-F51A5747FEFE}"/>
                  </a:ext>
                </a:extLst>
              </p:cNvPr>
              <p:cNvGrpSpPr/>
              <p:nvPr/>
            </p:nvGrpSpPr>
            <p:grpSpPr>
              <a:xfrm>
                <a:off x="703035" y="2791613"/>
                <a:ext cx="2303860" cy="2763395"/>
                <a:chOff x="667909" y="2831346"/>
                <a:chExt cx="2303860" cy="2763395"/>
              </a:xfrm>
            </p:grpSpPr>
            <p:sp>
              <p:nvSpPr>
                <p:cNvPr id="14" name="任意多边形: 形状 13">
                  <a:extLst>
                    <a:ext uri="{FF2B5EF4-FFF2-40B4-BE49-F238E27FC236}">
                      <a16:creationId xmlns:a16="http://schemas.microsoft.com/office/drawing/2014/main" id="{87CB537F-2514-488C-9645-1F6ACEAEBECF}"/>
                    </a:ext>
                  </a:extLst>
                </p:cNvPr>
                <p:cNvSpPr/>
                <p:nvPr/>
              </p:nvSpPr>
              <p:spPr>
                <a:xfrm rot="18225743">
                  <a:off x="682165" y="2817090"/>
                  <a:ext cx="2275348" cy="2303860"/>
                </a:xfrm>
                <a:custGeom>
                  <a:avLst/>
                  <a:gdLst>
                    <a:gd name="connsiteX0" fmla="*/ 2422212 w 2422212"/>
                    <a:gd name="connsiteY0" fmla="*/ 2452564 h 2452564"/>
                    <a:gd name="connsiteX1" fmla="*/ 1086 w 2422212"/>
                    <a:gd name="connsiteY1" fmla="*/ 2452564 h 2452564"/>
                    <a:gd name="connsiteX2" fmla="*/ 0 w 2422212"/>
                    <a:gd name="connsiteY2" fmla="*/ 2429638 h 2452564"/>
                    <a:gd name="connsiteX3" fmla="*/ 2181576 w 2422212"/>
                    <a:gd name="connsiteY3" fmla="*/ 12152 h 2452564"/>
                    <a:gd name="connsiteX4" fmla="*/ 2422212 w 2422212"/>
                    <a:gd name="connsiteY4" fmla="*/ 0 h 2452564"/>
                    <a:gd name="connsiteX0" fmla="*/ 2422212 w 2513652"/>
                    <a:gd name="connsiteY0" fmla="*/ 2452564 h 2544004"/>
                    <a:gd name="connsiteX1" fmla="*/ 1086 w 2513652"/>
                    <a:gd name="connsiteY1" fmla="*/ 2452564 h 2544004"/>
                    <a:gd name="connsiteX2" fmla="*/ 0 w 2513652"/>
                    <a:gd name="connsiteY2" fmla="*/ 2429638 h 2544004"/>
                    <a:gd name="connsiteX3" fmla="*/ 2181576 w 2513652"/>
                    <a:gd name="connsiteY3" fmla="*/ 12152 h 2544004"/>
                    <a:gd name="connsiteX4" fmla="*/ 2422212 w 2513652"/>
                    <a:gd name="connsiteY4" fmla="*/ 0 h 2544004"/>
                    <a:gd name="connsiteX5" fmla="*/ 2513652 w 2513652"/>
                    <a:gd name="connsiteY5" fmla="*/ 2544004 h 2544004"/>
                    <a:gd name="connsiteX0" fmla="*/ 1086 w 2513652"/>
                    <a:gd name="connsiteY0" fmla="*/ 2452564 h 2544004"/>
                    <a:gd name="connsiteX1" fmla="*/ 0 w 2513652"/>
                    <a:gd name="connsiteY1" fmla="*/ 2429638 h 2544004"/>
                    <a:gd name="connsiteX2" fmla="*/ 2181576 w 2513652"/>
                    <a:gd name="connsiteY2" fmla="*/ 12152 h 2544004"/>
                    <a:gd name="connsiteX3" fmla="*/ 2422212 w 2513652"/>
                    <a:gd name="connsiteY3" fmla="*/ 0 h 2544004"/>
                    <a:gd name="connsiteX4" fmla="*/ 2513652 w 2513652"/>
                    <a:gd name="connsiteY4" fmla="*/ 2544004 h 2544004"/>
                    <a:gd name="connsiteX0" fmla="*/ 1086 w 2422212"/>
                    <a:gd name="connsiteY0" fmla="*/ 2452564 h 2452564"/>
                    <a:gd name="connsiteX1" fmla="*/ 0 w 2422212"/>
                    <a:gd name="connsiteY1" fmla="*/ 2429638 h 2452564"/>
                    <a:gd name="connsiteX2" fmla="*/ 2181576 w 2422212"/>
                    <a:gd name="connsiteY2" fmla="*/ 12152 h 2452564"/>
                    <a:gd name="connsiteX3" fmla="*/ 2422212 w 2422212"/>
                    <a:gd name="connsiteY3" fmla="*/ 0 h 2452564"/>
                  </a:gdLst>
                  <a:ahLst/>
                  <a:cxnLst>
                    <a:cxn ang="0">
                      <a:pos x="connsiteX0" y="connsiteY0"/>
                    </a:cxn>
                    <a:cxn ang="0">
                      <a:pos x="connsiteX1" y="connsiteY1"/>
                    </a:cxn>
                    <a:cxn ang="0">
                      <a:pos x="connsiteX2" y="connsiteY2"/>
                    </a:cxn>
                    <a:cxn ang="0">
                      <a:pos x="connsiteX3" y="connsiteY3"/>
                    </a:cxn>
                  </a:cxnLst>
                  <a:rect l="l" t="t" r="r" b="b"/>
                  <a:pathLst>
                    <a:path w="2422212" h="2452564">
                      <a:moveTo>
                        <a:pt x="1086" y="2452564"/>
                      </a:moveTo>
                      <a:lnTo>
                        <a:pt x="0" y="2429638"/>
                      </a:lnTo>
                      <a:cubicBezTo>
                        <a:pt x="0" y="1171448"/>
                        <a:pt x="956218" y="136595"/>
                        <a:pt x="2181576" y="12152"/>
                      </a:cubicBezTo>
                      <a:lnTo>
                        <a:pt x="2422212"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椭圆 14">
                  <a:extLst>
                    <a:ext uri="{FF2B5EF4-FFF2-40B4-BE49-F238E27FC236}">
                      <a16:creationId xmlns:a16="http://schemas.microsoft.com/office/drawing/2014/main" id="{68899CAF-78A8-4756-B081-66063D7B10E5}"/>
                    </a:ext>
                  </a:extLst>
                </p:cNvPr>
                <p:cNvSpPr/>
                <p:nvPr/>
              </p:nvSpPr>
              <p:spPr>
                <a:xfrm>
                  <a:off x="2079475" y="5497213"/>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椭圆 12">
                <a:extLst>
                  <a:ext uri="{FF2B5EF4-FFF2-40B4-BE49-F238E27FC236}">
                    <a16:creationId xmlns:a16="http://schemas.microsoft.com/office/drawing/2014/main" id="{06333FFF-5688-4F93-9839-C31FDDAB49F9}"/>
                  </a:ext>
                </a:extLst>
              </p:cNvPr>
              <p:cNvSpPr/>
              <p:nvPr/>
            </p:nvSpPr>
            <p:spPr>
              <a:xfrm>
                <a:off x="5442806" y="3611011"/>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sp>
        <p:nvSpPr>
          <p:cNvPr id="17" name="图片占位符 16">
            <a:extLst>
              <a:ext uri="{FF2B5EF4-FFF2-40B4-BE49-F238E27FC236}">
                <a16:creationId xmlns:a16="http://schemas.microsoft.com/office/drawing/2014/main" id="{81E97ED8-AB58-4D06-9D80-B989AC3501DA}"/>
              </a:ext>
            </a:extLst>
          </p:cNvPr>
          <p:cNvSpPr>
            <a:spLocks noGrp="1"/>
          </p:cNvSpPr>
          <p:nvPr>
            <p:ph type="pic" sz="quarter" idx="13"/>
          </p:nvPr>
        </p:nvSpPr>
        <p:spPr>
          <a:xfrm>
            <a:off x="1239984" y="1740365"/>
            <a:ext cx="3731695" cy="3731695"/>
          </a:xfrm>
          <a:prstGeom prst="ellipse">
            <a:avLst/>
          </a:prstGeom>
        </p:spPr>
        <p:txBody>
          <a:bodyPr/>
          <a:lstStyle/>
          <a:p>
            <a:endParaRPr lang="zh-CN" altLang="en-US"/>
          </a:p>
        </p:txBody>
      </p:sp>
      <p:grpSp>
        <p:nvGrpSpPr>
          <p:cNvPr id="16" name="组合 15">
            <a:extLst>
              <a:ext uri="{FF2B5EF4-FFF2-40B4-BE49-F238E27FC236}">
                <a16:creationId xmlns:a16="http://schemas.microsoft.com/office/drawing/2014/main" id="{BC7B29BC-2EFB-4898-935D-6555CD278FB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8" name="Freeform 19">
              <a:extLst>
                <a:ext uri="{FF2B5EF4-FFF2-40B4-BE49-F238E27FC236}">
                  <a16:creationId xmlns:a16="http://schemas.microsoft.com/office/drawing/2014/main" id="{A8CD631D-865C-4B12-BE50-33850BEE710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0">
              <a:extLst>
                <a:ext uri="{FF2B5EF4-FFF2-40B4-BE49-F238E27FC236}">
                  <a16:creationId xmlns:a16="http://schemas.microsoft.com/office/drawing/2014/main" id="{BDDD1872-3AD5-452B-97E2-AA2D6E61CA4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2">
              <a:extLst>
                <a:ext uri="{FF2B5EF4-FFF2-40B4-BE49-F238E27FC236}">
                  <a16:creationId xmlns:a16="http://schemas.microsoft.com/office/drawing/2014/main" id="{18B3E5A3-0E42-4D36-BD1B-5F0FEA71DB3E}"/>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3">
              <a:extLst>
                <a:ext uri="{FF2B5EF4-FFF2-40B4-BE49-F238E27FC236}">
                  <a16:creationId xmlns:a16="http://schemas.microsoft.com/office/drawing/2014/main" id="{40241421-76BC-4EE5-8C0D-69E50E86F9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4">
              <a:extLst>
                <a:ext uri="{FF2B5EF4-FFF2-40B4-BE49-F238E27FC236}">
                  <a16:creationId xmlns:a16="http://schemas.microsoft.com/office/drawing/2014/main" id="{656037F2-C138-40D7-8425-3DCDFC3E7EAD}"/>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5">
              <a:extLst>
                <a:ext uri="{FF2B5EF4-FFF2-40B4-BE49-F238E27FC236}">
                  <a16:creationId xmlns:a16="http://schemas.microsoft.com/office/drawing/2014/main" id="{9191F881-30AC-4421-8BEF-B3B194959CA9}"/>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6">
              <a:extLst>
                <a:ext uri="{FF2B5EF4-FFF2-40B4-BE49-F238E27FC236}">
                  <a16:creationId xmlns:a16="http://schemas.microsoft.com/office/drawing/2014/main" id="{9F6EF83B-0289-497A-9AD9-AB91823193D0}"/>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1">
              <a:extLst>
                <a:ext uri="{FF2B5EF4-FFF2-40B4-BE49-F238E27FC236}">
                  <a16:creationId xmlns:a16="http://schemas.microsoft.com/office/drawing/2014/main" id="{9363C73E-0286-4602-BA4D-8D4F99658DB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3">
              <a:extLst>
                <a:ext uri="{FF2B5EF4-FFF2-40B4-BE49-F238E27FC236}">
                  <a16:creationId xmlns:a16="http://schemas.microsoft.com/office/drawing/2014/main" id="{C67E67C5-5910-4440-B3BC-7B18C08DCCE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5">
              <a:extLst>
                <a:ext uri="{FF2B5EF4-FFF2-40B4-BE49-F238E27FC236}">
                  <a16:creationId xmlns:a16="http://schemas.microsoft.com/office/drawing/2014/main" id="{2720BD37-FD4C-461C-9968-047D06A1F32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6">
              <a:extLst>
                <a:ext uri="{FF2B5EF4-FFF2-40B4-BE49-F238E27FC236}">
                  <a16:creationId xmlns:a16="http://schemas.microsoft.com/office/drawing/2014/main" id="{CEAA37DA-C869-473E-8986-A4E1D6AA450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8">
              <a:extLst>
                <a:ext uri="{FF2B5EF4-FFF2-40B4-BE49-F238E27FC236}">
                  <a16:creationId xmlns:a16="http://schemas.microsoft.com/office/drawing/2014/main" id="{6C3F48E3-5834-4A77-9BE0-C9A98EADB389}"/>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9">
              <a:extLst>
                <a:ext uri="{FF2B5EF4-FFF2-40B4-BE49-F238E27FC236}">
                  <a16:creationId xmlns:a16="http://schemas.microsoft.com/office/drawing/2014/main" id="{B5CFDC36-05C8-489E-9C6E-56F8CCE3AC6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40">
              <a:extLst>
                <a:ext uri="{FF2B5EF4-FFF2-40B4-BE49-F238E27FC236}">
                  <a16:creationId xmlns:a16="http://schemas.microsoft.com/office/drawing/2014/main" id="{7F51A8DA-DDF1-480B-AB63-403785C7B9FE}"/>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2" name="文本框 31">
            <a:extLst>
              <a:ext uri="{FF2B5EF4-FFF2-40B4-BE49-F238E27FC236}">
                <a16:creationId xmlns:a16="http://schemas.microsoft.com/office/drawing/2014/main" id="{65517616-C671-4F0E-BD7E-8C6ECCAC1725}"/>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9" name="矩形: 圆角 78">
            <a:extLst>
              <a:ext uri="{FF2B5EF4-FFF2-40B4-BE49-F238E27FC236}">
                <a16:creationId xmlns:a16="http://schemas.microsoft.com/office/drawing/2014/main" id="{035B8D2A-43A2-4407-A220-A149590E2EF7}"/>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a:extLst>
              <a:ext uri="{FF2B5EF4-FFF2-40B4-BE49-F238E27FC236}">
                <a16:creationId xmlns:a16="http://schemas.microsoft.com/office/drawing/2014/main" id="{81F51E45-3002-44CF-938B-2F25F6CDD35B}"/>
              </a:ext>
            </a:extLst>
          </p:cNvPr>
          <p:cNvGrpSpPr/>
          <p:nvPr userDrawn="1"/>
        </p:nvGrpSpPr>
        <p:grpSpPr>
          <a:xfrm>
            <a:off x="237423" y="135299"/>
            <a:ext cx="847682" cy="847682"/>
            <a:chOff x="237423" y="135299"/>
            <a:chExt cx="847682" cy="847682"/>
          </a:xfrm>
        </p:grpSpPr>
        <p:sp>
          <p:nvSpPr>
            <p:cNvPr id="81" name="椭圆 80">
              <a:extLst>
                <a:ext uri="{FF2B5EF4-FFF2-40B4-BE49-F238E27FC236}">
                  <a16:creationId xmlns:a16="http://schemas.microsoft.com/office/drawing/2014/main" id="{A2075834-7CF6-49DC-906C-7027DB9B2AA9}"/>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6513DCB0-0172-446C-9035-63937335E324}"/>
                </a:ext>
              </a:extLst>
            </p:cNvPr>
            <p:cNvGrpSpPr/>
            <p:nvPr/>
          </p:nvGrpSpPr>
          <p:grpSpPr>
            <a:xfrm>
              <a:off x="293735" y="191234"/>
              <a:ext cx="735058" cy="735811"/>
              <a:chOff x="3497262" y="849313"/>
              <a:chExt cx="4651376" cy="4656138"/>
            </a:xfrm>
            <a:solidFill>
              <a:schemeClr val="accent1"/>
            </a:solidFill>
          </p:grpSpPr>
          <p:sp>
            <p:nvSpPr>
              <p:cNvPr id="83" name="Freeform 7">
                <a:extLst>
                  <a:ext uri="{FF2B5EF4-FFF2-40B4-BE49-F238E27FC236}">
                    <a16:creationId xmlns:a16="http://schemas.microsoft.com/office/drawing/2014/main" id="{54379FBD-1B40-4C81-B7C3-A89D5C546C9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9">
                <a:extLst>
                  <a:ext uri="{FF2B5EF4-FFF2-40B4-BE49-F238E27FC236}">
                    <a16:creationId xmlns:a16="http://schemas.microsoft.com/office/drawing/2014/main" id="{AEC09464-0138-4C5E-A848-E65478086F1F}"/>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0">
                <a:extLst>
                  <a:ext uri="{FF2B5EF4-FFF2-40B4-BE49-F238E27FC236}">
                    <a16:creationId xmlns:a16="http://schemas.microsoft.com/office/drawing/2014/main" id="{789E8E97-3F90-4DD1-98BC-19E9638F23E7}"/>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1">
                <a:extLst>
                  <a:ext uri="{FF2B5EF4-FFF2-40B4-BE49-F238E27FC236}">
                    <a16:creationId xmlns:a16="http://schemas.microsoft.com/office/drawing/2014/main" id="{C37C9AF7-AF48-45D4-BC05-465450B9C3F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2">
                <a:extLst>
                  <a:ext uri="{FF2B5EF4-FFF2-40B4-BE49-F238E27FC236}">
                    <a16:creationId xmlns:a16="http://schemas.microsoft.com/office/drawing/2014/main" id="{265CAAE2-2227-4638-A6B7-02152031967C}"/>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3">
                <a:extLst>
                  <a:ext uri="{FF2B5EF4-FFF2-40B4-BE49-F238E27FC236}">
                    <a16:creationId xmlns:a16="http://schemas.microsoft.com/office/drawing/2014/main" id="{245C728B-137A-4FC0-9C2C-2AADCB5DB06A}"/>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4">
                <a:extLst>
                  <a:ext uri="{FF2B5EF4-FFF2-40B4-BE49-F238E27FC236}">
                    <a16:creationId xmlns:a16="http://schemas.microsoft.com/office/drawing/2014/main" id="{35AE189C-633F-4879-B9AC-FEBAB8DD16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5">
                <a:extLst>
                  <a:ext uri="{FF2B5EF4-FFF2-40B4-BE49-F238E27FC236}">
                    <a16:creationId xmlns:a16="http://schemas.microsoft.com/office/drawing/2014/main" id="{0DE9F9D0-D7F3-4EB3-98F9-2043C46E1BE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6">
                <a:extLst>
                  <a:ext uri="{FF2B5EF4-FFF2-40B4-BE49-F238E27FC236}">
                    <a16:creationId xmlns:a16="http://schemas.microsoft.com/office/drawing/2014/main" id="{B0F6E88D-81B0-46BD-A491-CE05B563D03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7">
                <a:extLst>
                  <a:ext uri="{FF2B5EF4-FFF2-40B4-BE49-F238E27FC236}">
                    <a16:creationId xmlns:a16="http://schemas.microsoft.com/office/drawing/2014/main" id="{EFB5C5B7-B6DD-4B50-9930-25086831FE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8">
                <a:extLst>
                  <a:ext uri="{FF2B5EF4-FFF2-40B4-BE49-F238E27FC236}">
                    <a16:creationId xmlns:a16="http://schemas.microsoft.com/office/drawing/2014/main" id="{3BACE896-075D-45CF-8441-C716D9169B6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9">
                <a:extLst>
                  <a:ext uri="{FF2B5EF4-FFF2-40B4-BE49-F238E27FC236}">
                    <a16:creationId xmlns:a16="http://schemas.microsoft.com/office/drawing/2014/main" id="{E2F4A89B-6E56-48F5-84E7-1EBB2B41A0E6}"/>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0">
                <a:extLst>
                  <a:ext uri="{FF2B5EF4-FFF2-40B4-BE49-F238E27FC236}">
                    <a16:creationId xmlns:a16="http://schemas.microsoft.com/office/drawing/2014/main" id="{6C9F540E-34FB-4102-8FFC-CA87241132CF}"/>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1">
                <a:extLst>
                  <a:ext uri="{FF2B5EF4-FFF2-40B4-BE49-F238E27FC236}">
                    <a16:creationId xmlns:a16="http://schemas.microsoft.com/office/drawing/2014/main" id="{833E333D-5631-4C2A-AEDF-627AA1BF02DB}"/>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2">
                <a:extLst>
                  <a:ext uri="{FF2B5EF4-FFF2-40B4-BE49-F238E27FC236}">
                    <a16:creationId xmlns:a16="http://schemas.microsoft.com/office/drawing/2014/main" id="{2724BC0C-1A87-4833-A5A8-FAD68175A0F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3">
                <a:extLst>
                  <a:ext uri="{FF2B5EF4-FFF2-40B4-BE49-F238E27FC236}">
                    <a16:creationId xmlns:a16="http://schemas.microsoft.com/office/drawing/2014/main" id="{B96CF82B-3BE5-4537-A9C7-7C20215E28A9}"/>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4">
                <a:extLst>
                  <a:ext uri="{FF2B5EF4-FFF2-40B4-BE49-F238E27FC236}">
                    <a16:creationId xmlns:a16="http://schemas.microsoft.com/office/drawing/2014/main" id="{F7568CF8-8451-4548-97C9-560C775D7CD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5">
                <a:extLst>
                  <a:ext uri="{FF2B5EF4-FFF2-40B4-BE49-F238E27FC236}">
                    <a16:creationId xmlns:a16="http://schemas.microsoft.com/office/drawing/2014/main" id="{8FFD4888-CD80-4838-8FCC-274A2A3FE7D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6">
                <a:extLst>
                  <a:ext uri="{FF2B5EF4-FFF2-40B4-BE49-F238E27FC236}">
                    <a16:creationId xmlns:a16="http://schemas.microsoft.com/office/drawing/2014/main" id="{F23A028B-60D1-4DC9-B53C-88CFE039CD1B}"/>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7">
                <a:extLst>
                  <a:ext uri="{FF2B5EF4-FFF2-40B4-BE49-F238E27FC236}">
                    <a16:creationId xmlns:a16="http://schemas.microsoft.com/office/drawing/2014/main" id="{46806C70-31E5-4A59-ACAF-A9397D4C0978}"/>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
                <a:extLst>
                  <a:ext uri="{FF2B5EF4-FFF2-40B4-BE49-F238E27FC236}">
                    <a16:creationId xmlns:a16="http://schemas.microsoft.com/office/drawing/2014/main" id="{42067DC2-839F-4D21-8271-487B4B7BC5E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9">
                <a:extLst>
                  <a:ext uri="{FF2B5EF4-FFF2-40B4-BE49-F238E27FC236}">
                    <a16:creationId xmlns:a16="http://schemas.microsoft.com/office/drawing/2014/main" id="{CC961280-6D51-41BD-9904-9B9C59B2E132}"/>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0">
                <a:extLst>
                  <a:ext uri="{FF2B5EF4-FFF2-40B4-BE49-F238E27FC236}">
                    <a16:creationId xmlns:a16="http://schemas.microsoft.com/office/drawing/2014/main" id="{726FCAA5-C384-47B2-BA6F-D8040E2C650F}"/>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1">
                <a:extLst>
                  <a:ext uri="{FF2B5EF4-FFF2-40B4-BE49-F238E27FC236}">
                    <a16:creationId xmlns:a16="http://schemas.microsoft.com/office/drawing/2014/main" id="{278E199E-2982-4E5B-99AF-795D3C20AB2A}"/>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2">
                <a:extLst>
                  <a:ext uri="{FF2B5EF4-FFF2-40B4-BE49-F238E27FC236}">
                    <a16:creationId xmlns:a16="http://schemas.microsoft.com/office/drawing/2014/main" id="{083E4AFF-503E-4375-8663-9C19CB98758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3">
                <a:extLst>
                  <a:ext uri="{FF2B5EF4-FFF2-40B4-BE49-F238E27FC236}">
                    <a16:creationId xmlns:a16="http://schemas.microsoft.com/office/drawing/2014/main" id="{257034F5-A5CE-4867-B766-CEAF5FDF19E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4">
                <a:extLst>
                  <a:ext uri="{FF2B5EF4-FFF2-40B4-BE49-F238E27FC236}">
                    <a16:creationId xmlns:a16="http://schemas.microsoft.com/office/drawing/2014/main" id="{B677324F-5B8A-40C4-8391-10536492A417}"/>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46">
                <a:extLst>
                  <a:ext uri="{FF2B5EF4-FFF2-40B4-BE49-F238E27FC236}">
                    <a16:creationId xmlns:a16="http://schemas.microsoft.com/office/drawing/2014/main" id="{33C5FBA6-8425-41A9-BB6D-6D07D770B9B1}"/>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7">
                <a:extLst>
                  <a:ext uri="{FF2B5EF4-FFF2-40B4-BE49-F238E27FC236}">
                    <a16:creationId xmlns:a16="http://schemas.microsoft.com/office/drawing/2014/main" id="{1EAEC72F-212E-446C-AC8E-51B5AAE5669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8">
                <a:extLst>
                  <a:ext uri="{FF2B5EF4-FFF2-40B4-BE49-F238E27FC236}">
                    <a16:creationId xmlns:a16="http://schemas.microsoft.com/office/drawing/2014/main" id="{D50BB0F3-91EE-4F6E-9DEB-F28A167C09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9">
                <a:extLst>
                  <a:ext uri="{FF2B5EF4-FFF2-40B4-BE49-F238E27FC236}">
                    <a16:creationId xmlns:a16="http://schemas.microsoft.com/office/drawing/2014/main" id="{047F238E-6F04-470C-82C7-C3232EF593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0">
                <a:extLst>
                  <a:ext uri="{FF2B5EF4-FFF2-40B4-BE49-F238E27FC236}">
                    <a16:creationId xmlns:a16="http://schemas.microsoft.com/office/drawing/2014/main" id="{F35DFDBF-6605-4D02-9DCA-56168E3C50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1">
                <a:extLst>
                  <a:ext uri="{FF2B5EF4-FFF2-40B4-BE49-F238E27FC236}">
                    <a16:creationId xmlns:a16="http://schemas.microsoft.com/office/drawing/2014/main" id="{90CCF1FE-F9BC-445B-B66C-213050E2C6AC}"/>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2">
                <a:extLst>
                  <a:ext uri="{FF2B5EF4-FFF2-40B4-BE49-F238E27FC236}">
                    <a16:creationId xmlns:a16="http://schemas.microsoft.com/office/drawing/2014/main" id="{D905DB53-A024-4886-ACAE-105074A9598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3">
                <a:extLst>
                  <a:ext uri="{FF2B5EF4-FFF2-40B4-BE49-F238E27FC236}">
                    <a16:creationId xmlns:a16="http://schemas.microsoft.com/office/drawing/2014/main" id="{AEA2733B-C491-413B-9F77-12194F2518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4">
                <a:extLst>
                  <a:ext uri="{FF2B5EF4-FFF2-40B4-BE49-F238E27FC236}">
                    <a16:creationId xmlns:a16="http://schemas.microsoft.com/office/drawing/2014/main" id="{C5573E1C-CC07-42B3-8560-71EDBB4AE005}"/>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5">
                <a:extLst>
                  <a:ext uri="{FF2B5EF4-FFF2-40B4-BE49-F238E27FC236}">
                    <a16:creationId xmlns:a16="http://schemas.microsoft.com/office/drawing/2014/main" id="{1C624D3D-4DBD-4AF7-AC6F-E17D0ED28F73}"/>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6">
                <a:extLst>
                  <a:ext uri="{FF2B5EF4-FFF2-40B4-BE49-F238E27FC236}">
                    <a16:creationId xmlns:a16="http://schemas.microsoft.com/office/drawing/2014/main" id="{E164F06B-EDA0-41A2-AF5E-DB23B82EE88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7">
                <a:extLst>
                  <a:ext uri="{FF2B5EF4-FFF2-40B4-BE49-F238E27FC236}">
                    <a16:creationId xmlns:a16="http://schemas.microsoft.com/office/drawing/2014/main" id="{A74A5B77-777E-41BC-8226-CD1747C014E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8">
                <a:extLst>
                  <a:ext uri="{FF2B5EF4-FFF2-40B4-BE49-F238E27FC236}">
                    <a16:creationId xmlns:a16="http://schemas.microsoft.com/office/drawing/2014/main" id="{FE43F964-C3BF-402E-850B-BBEBB8BB8D4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3" name="文本占位符 65">
            <a:extLst>
              <a:ext uri="{FF2B5EF4-FFF2-40B4-BE49-F238E27FC236}">
                <a16:creationId xmlns:a16="http://schemas.microsoft.com/office/drawing/2014/main" id="{DA6439BD-1319-42E7-98A9-1FEA02E6A1A2}"/>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013925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双人介绍">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E6AFB2F1-50F3-4A88-875A-A4CBB56723F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8F92E488-E117-4FA0-8338-0061F7FE943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DFCE4918-A96B-427E-8510-572712F198D7}"/>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D0BD6987-792C-4AFE-96FF-3D932E06966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2C583795-5E83-4D06-A9CA-4DFA5ACACDA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714FC9DD-229B-4403-827D-5DCABBB886D0}"/>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A92BCBA2-B09C-4DFC-BD47-0AD5D4E85CE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B715171A-5531-4011-9D02-8ADBAC29347A}"/>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4E03F7-86FD-44DB-A01D-1532DE22E15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7F9B46B0-86F5-4505-B3BA-F46133EFD2C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19F3356C-2371-46A5-BF9F-04F3443EF60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105CEDF0-A180-4613-B968-212F57F147E6}"/>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A50891E9-CB53-455B-809D-93E038FA6B5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DC2F24F-3905-45E2-8014-EF2847D4DE72}"/>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BEC0843-6264-4CD8-ACA0-B825B24BE85C}"/>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8D78DC04-DFD2-4009-A81D-7DEF86ABF1E2}"/>
              </a:ext>
            </a:extLst>
          </p:cNvPr>
          <p:cNvSpPr>
            <a:spLocks noGrp="1"/>
          </p:cNvSpPr>
          <p:nvPr>
            <p:ph type="dt" sz="half" idx="10"/>
          </p:nvPr>
        </p:nvSpPr>
        <p:spPr/>
        <p:txBody>
          <a:bodyPr/>
          <a:lstStyle/>
          <a:p>
            <a:fld id="{DD96C455-D181-459A-8014-67AAEFFCA7C2}" type="datetimeFigureOut">
              <a:rPr lang="zh-CN" altLang="en-US" smtClean="0"/>
              <a:t>2024/12/15</a:t>
            </a:fld>
            <a:endParaRPr lang="zh-CN" altLang="en-US"/>
          </a:p>
        </p:txBody>
      </p:sp>
      <p:sp>
        <p:nvSpPr>
          <p:cNvPr id="4" name="页脚占位符 3">
            <a:extLst>
              <a:ext uri="{FF2B5EF4-FFF2-40B4-BE49-F238E27FC236}">
                <a16:creationId xmlns:a16="http://schemas.microsoft.com/office/drawing/2014/main" id="{FC6A0355-C186-4732-8E35-F9B915A270F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6BA42A-F6F7-40C7-8197-1C3F36684A6C}"/>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圆角 5">
            <a:extLst>
              <a:ext uri="{FF2B5EF4-FFF2-40B4-BE49-F238E27FC236}">
                <a16:creationId xmlns:a16="http://schemas.microsoft.com/office/drawing/2014/main" id="{EE37D6DB-F08F-4C14-8056-BCC83AF889A9}"/>
              </a:ext>
            </a:extLst>
          </p:cNvPr>
          <p:cNvSpPr/>
          <p:nvPr userDrawn="1"/>
        </p:nvSpPr>
        <p:spPr>
          <a:xfrm>
            <a:off x="689270" y="1262131"/>
            <a:ext cx="10842684" cy="2286000"/>
          </a:xfrm>
          <a:prstGeom prst="roundRect">
            <a:avLst>
              <a:gd name="adj" fmla="val 50000"/>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9644A2B7-DCD1-4695-AE9C-FD0D20560445}"/>
              </a:ext>
            </a:extLst>
          </p:cNvPr>
          <p:cNvSpPr/>
          <p:nvPr userDrawn="1"/>
        </p:nvSpPr>
        <p:spPr>
          <a:xfrm>
            <a:off x="689270" y="3726269"/>
            <a:ext cx="10842684" cy="2286000"/>
          </a:xfrm>
          <a:prstGeom prst="roundRect">
            <a:avLst>
              <a:gd name="adj" fmla="val 50000"/>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图片占位符 16">
            <a:extLst>
              <a:ext uri="{FF2B5EF4-FFF2-40B4-BE49-F238E27FC236}">
                <a16:creationId xmlns:a16="http://schemas.microsoft.com/office/drawing/2014/main" id="{53D80B27-EF4A-442F-8B99-161E4C9612C3}"/>
              </a:ext>
            </a:extLst>
          </p:cNvPr>
          <p:cNvSpPr>
            <a:spLocks noGrp="1"/>
          </p:cNvSpPr>
          <p:nvPr>
            <p:ph type="pic" sz="quarter" idx="13"/>
          </p:nvPr>
        </p:nvSpPr>
        <p:spPr>
          <a:xfrm>
            <a:off x="819151" y="1376166"/>
            <a:ext cx="2052066" cy="2052834"/>
          </a:xfrm>
          <a:prstGeom prst="ellipse">
            <a:avLst/>
          </a:prstGeom>
        </p:spPr>
        <p:txBody>
          <a:bodyPr/>
          <a:lstStyle/>
          <a:p>
            <a:endParaRPr lang="zh-CN" altLang="en-US"/>
          </a:p>
        </p:txBody>
      </p:sp>
      <p:sp>
        <p:nvSpPr>
          <p:cNvPr id="18" name="图片占位符 16">
            <a:extLst>
              <a:ext uri="{FF2B5EF4-FFF2-40B4-BE49-F238E27FC236}">
                <a16:creationId xmlns:a16="http://schemas.microsoft.com/office/drawing/2014/main" id="{B35CDC35-D144-4500-A489-A85565087D64}"/>
              </a:ext>
            </a:extLst>
          </p:cNvPr>
          <p:cNvSpPr>
            <a:spLocks noGrp="1"/>
          </p:cNvSpPr>
          <p:nvPr>
            <p:ph type="pic" sz="quarter" idx="14"/>
          </p:nvPr>
        </p:nvSpPr>
        <p:spPr>
          <a:xfrm flipH="1">
            <a:off x="9344050" y="3851644"/>
            <a:ext cx="2052066" cy="2052834"/>
          </a:xfrm>
          <a:prstGeom prst="ellipse">
            <a:avLst/>
          </a:prstGeom>
        </p:spPr>
        <p:txBody>
          <a:bodyPr/>
          <a:lstStyle/>
          <a:p>
            <a:endParaRPr lang="zh-CN" altLang="en-US"/>
          </a:p>
        </p:txBody>
      </p:sp>
      <p:sp>
        <p:nvSpPr>
          <p:cNvPr id="34" name="文本框 33">
            <a:extLst>
              <a:ext uri="{FF2B5EF4-FFF2-40B4-BE49-F238E27FC236}">
                <a16:creationId xmlns:a16="http://schemas.microsoft.com/office/drawing/2014/main" id="{B50BBC86-1EB7-418E-A96B-70D29C1F4FD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DD033D8C-FD83-4935-8519-727E3F185A28}"/>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A0FBFC7E-BE3F-4FC8-89B1-658D05DBB580}"/>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6E3E64F9-E9EF-4745-B440-D23424BB870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6C87D0BF-D3EC-4964-AF60-3D1F1D7D4077}"/>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0FAA630A-25F4-4E39-8A46-B5756EBEC878}"/>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CB9FC382-D315-4926-BC19-CB3655A574E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2EF4FA44-18DD-44BC-85A1-FF62232953C4}"/>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2C8D4B72-88A0-4DCC-A8DF-6EA1318A331A}"/>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DE21D8E3-26D8-4BE7-BAC0-FB1C56270B94}"/>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01C8846-04DB-4190-A303-6B0F2108E77D}"/>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04F56896-89D2-4E02-9320-FADE7E46EB0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11358C19-F136-4660-9AC5-F089F6ACC13A}"/>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2E9A6A28-E2FB-4C74-B8AD-8C9EBF094570}"/>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CC38B499-B6F3-4CEB-B3B5-5B7A4D8318DD}"/>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97EA0193-1A35-49E8-922F-8E1E6B89785E}"/>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342A6D35-921D-4434-8E17-FFBFB6ECC8CA}"/>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5A90669E-A68A-4BE6-BB9D-C3AE8D8AF87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ABB29E96-C700-40B7-938C-2A82C04621ED}"/>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374DE00F-983B-4146-A5E5-990BEEB6847A}"/>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21FDA46-8CE1-4785-869D-E004294769DA}"/>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0FB4093-D7C3-4612-A2C6-C004D88EB591}"/>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3839738A-C478-4083-AB15-49B5F9DC4EB4}"/>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528B2271-7A7F-4F1D-B411-D8BF0E39485F}"/>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8567B9C5-6F1B-4207-845D-92BF6A4AA40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BF90CAFA-2AF6-4C07-88E0-8A02C9D0379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474C04BA-EC23-46CA-8BC2-5C6160C19FDA}"/>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FEDF5026-C8DC-4B08-BA57-3BB7949AE41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EBF8ADFB-D7E6-473D-9BF5-150172450976}"/>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A9D3F65A-C76E-4A35-B22A-709AF4BA6FE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D3898FC6-DEA3-4716-BFB9-4E8C402162B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21A987FC-BCEA-453D-89FE-6B09FD94A67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76B237C-A27F-4F4A-8D5C-39C9E9642BEB}"/>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ED1AA0D4-7D44-47BC-8D4B-724167D246DE}"/>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35CF250E-231A-4F5D-A846-A1A771D7BCC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35866ADF-5F22-4B89-AB02-05B8F6B2A2A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A0AE03FB-8065-4548-800C-47F71FEB991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734E47FE-F046-4A78-AA16-687EA402DA0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1157A3A9-8F71-4922-9630-D96D0C29A5C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F2A72F4B-67BF-4083-91A7-1D5245750DB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77B7711-FDCA-4F86-BB8C-E2AC2BD398AE}"/>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82B54152-DF2F-4091-9FA3-47994BDBC28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8B9EA9CB-8BFC-432C-8C9A-DF058CA5200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C2EF741E-73E1-43FA-B8E8-BFB79BC6C7C9}"/>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33CBCE44-E616-4249-982D-7345F02888D0}"/>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856BC79B-8F39-484B-8029-3046378FE9F7}"/>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0287098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三人介绍">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575B365E-4485-4899-969D-082C532EF42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9" name="Freeform 19">
              <a:extLst>
                <a:ext uri="{FF2B5EF4-FFF2-40B4-BE49-F238E27FC236}">
                  <a16:creationId xmlns:a16="http://schemas.microsoft.com/office/drawing/2014/main" id="{4F691607-D047-4B9E-A274-06456D734FC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0">
              <a:extLst>
                <a:ext uri="{FF2B5EF4-FFF2-40B4-BE49-F238E27FC236}">
                  <a16:creationId xmlns:a16="http://schemas.microsoft.com/office/drawing/2014/main" id="{2B3BBCF5-DF7D-4D77-9D9E-DF75DD8515D4}"/>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2">
              <a:extLst>
                <a:ext uri="{FF2B5EF4-FFF2-40B4-BE49-F238E27FC236}">
                  <a16:creationId xmlns:a16="http://schemas.microsoft.com/office/drawing/2014/main" id="{D7F88F7D-9A16-43E8-8BC2-DB0F2FA50789}"/>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3">
              <a:extLst>
                <a:ext uri="{FF2B5EF4-FFF2-40B4-BE49-F238E27FC236}">
                  <a16:creationId xmlns:a16="http://schemas.microsoft.com/office/drawing/2014/main" id="{F725189C-18DB-488F-AD32-3FBE05F4F06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4">
              <a:extLst>
                <a:ext uri="{FF2B5EF4-FFF2-40B4-BE49-F238E27FC236}">
                  <a16:creationId xmlns:a16="http://schemas.microsoft.com/office/drawing/2014/main" id="{4BF17168-410A-42DF-9ED7-AB391CAA16A7}"/>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5">
              <a:extLst>
                <a:ext uri="{FF2B5EF4-FFF2-40B4-BE49-F238E27FC236}">
                  <a16:creationId xmlns:a16="http://schemas.microsoft.com/office/drawing/2014/main" id="{75F0D723-81C2-40CE-B170-8E9F3CE101C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6">
              <a:extLst>
                <a:ext uri="{FF2B5EF4-FFF2-40B4-BE49-F238E27FC236}">
                  <a16:creationId xmlns:a16="http://schemas.microsoft.com/office/drawing/2014/main" id="{883D534A-8519-417C-897D-1262AF50651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1">
              <a:extLst>
                <a:ext uri="{FF2B5EF4-FFF2-40B4-BE49-F238E27FC236}">
                  <a16:creationId xmlns:a16="http://schemas.microsoft.com/office/drawing/2014/main" id="{3F9524DA-F43B-48B7-88AD-8358967FF212}"/>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3">
              <a:extLst>
                <a:ext uri="{FF2B5EF4-FFF2-40B4-BE49-F238E27FC236}">
                  <a16:creationId xmlns:a16="http://schemas.microsoft.com/office/drawing/2014/main" id="{AE044835-922E-4081-ACF8-DC975A0D0A92}"/>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5">
              <a:extLst>
                <a:ext uri="{FF2B5EF4-FFF2-40B4-BE49-F238E27FC236}">
                  <a16:creationId xmlns:a16="http://schemas.microsoft.com/office/drawing/2014/main" id="{BCEC684E-8E8B-44F8-9D3C-9D012AEFD66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6">
              <a:extLst>
                <a:ext uri="{FF2B5EF4-FFF2-40B4-BE49-F238E27FC236}">
                  <a16:creationId xmlns:a16="http://schemas.microsoft.com/office/drawing/2014/main" id="{F3AD3879-F506-4497-BAC8-834458A4E89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8">
              <a:extLst>
                <a:ext uri="{FF2B5EF4-FFF2-40B4-BE49-F238E27FC236}">
                  <a16:creationId xmlns:a16="http://schemas.microsoft.com/office/drawing/2014/main" id="{A9E8448F-161C-4AA5-A2FB-B652140480BA}"/>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9">
              <a:extLst>
                <a:ext uri="{FF2B5EF4-FFF2-40B4-BE49-F238E27FC236}">
                  <a16:creationId xmlns:a16="http://schemas.microsoft.com/office/drawing/2014/main" id="{B058C80E-3E09-4086-91B1-938C0732732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40">
              <a:extLst>
                <a:ext uri="{FF2B5EF4-FFF2-40B4-BE49-F238E27FC236}">
                  <a16:creationId xmlns:a16="http://schemas.microsoft.com/office/drawing/2014/main" id="{6E7284BC-807B-45D0-9BDC-4EA1932FCDE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EEDE9C44-89A3-410A-AC08-EC3C02EFA579}"/>
              </a:ext>
            </a:extLst>
          </p:cNvPr>
          <p:cNvSpPr>
            <a:spLocks noGrp="1"/>
          </p:cNvSpPr>
          <p:nvPr>
            <p:ph type="dt" sz="half" idx="10"/>
          </p:nvPr>
        </p:nvSpPr>
        <p:spPr/>
        <p:txBody>
          <a:bodyPr/>
          <a:lstStyle/>
          <a:p>
            <a:fld id="{DD96C455-D181-459A-8014-67AAEFFCA7C2}" type="datetimeFigureOut">
              <a:rPr lang="zh-CN" altLang="en-US" smtClean="0"/>
              <a:t>2024/12/15</a:t>
            </a:fld>
            <a:endParaRPr lang="zh-CN" altLang="en-US"/>
          </a:p>
        </p:txBody>
      </p:sp>
      <p:sp>
        <p:nvSpPr>
          <p:cNvPr id="4" name="页脚占位符 3">
            <a:extLst>
              <a:ext uri="{FF2B5EF4-FFF2-40B4-BE49-F238E27FC236}">
                <a16:creationId xmlns:a16="http://schemas.microsoft.com/office/drawing/2014/main" id="{87874B06-1C90-48DE-9422-75119484D0E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EC235D1-D3E2-4BEF-B903-43B328EDA9AB}"/>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9" name="任意多边形: 形状 8">
            <a:extLst>
              <a:ext uri="{FF2B5EF4-FFF2-40B4-BE49-F238E27FC236}">
                <a16:creationId xmlns:a16="http://schemas.microsoft.com/office/drawing/2014/main" id="{B3132F67-88B4-4450-AE02-17E56801FE78}"/>
              </a:ext>
            </a:extLst>
          </p:cNvPr>
          <p:cNvSpPr/>
          <p:nvPr userDrawn="1"/>
        </p:nvSpPr>
        <p:spPr>
          <a:xfrm>
            <a:off x="1175646" y="1134201"/>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a:extLst>
              <a:ext uri="{FF2B5EF4-FFF2-40B4-BE49-F238E27FC236}">
                <a16:creationId xmlns:a16="http://schemas.microsoft.com/office/drawing/2014/main" id="{09F61FC3-D69D-43A0-BD89-632D21887442}"/>
              </a:ext>
            </a:extLst>
          </p:cNvPr>
          <p:cNvSpPr/>
          <p:nvPr userDrawn="1"/>
        </p:nvSpPr>
        <p:spPr>
          <a:xfrm>
            <a:off x="4601109"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1" name="任意多边形: 形状 10">
            <a:extLst>
              <a:ext uri="{FF2B5EF4-FFF2-40B4-BE49-F238E27FC236}">
                <a16:creationId xmlns:a16="http://schemas.microsoft.com/office/drawing/2014/main" id="{03212206-7059-4EE3-BA15-9BE27E629DDC}"/>
              </a:ext>
            </a:extLst>
          </p:cNvPr>
          <p:cNvSpPr/>
          <p:nvPr userDrawn="1"/>
        </p:nvSpPr>
        <p:spPr>
          <a:xfrm>
            <a:off x="8026573" y="1129189"/>
            <a:ext cx="2619936" cy="2620034"/>
          </a:xfrm>
          <a:custGeom>
            <a:avLst/>
            <a:gdLst>
              <a:gd name="connsiteX0" fmla="*/ 1310015 w 2619936"/>
              <a:gd name="connsiteY0" fmla="*/ 0 h 2620034"/>
              <a:gd name="connsiteX1" fmla="*/ 1310015 w 2619936"/>
              <a:gd name="connsiteY1" fmla="*/ 1311964 h 2620034"/>
              <a:gd name="connsiteX2" fmla="*/ 2619936 w 2619936"/>
              <a:gd name="connsiteY2" fmla="*/ 1311964 h 2620034"/>
              <a:gd name="connsiteX3" fmla="*/ 2613271 w 2619936"/>
              <a:gd name="connsiteY3" fmla="*/ 1443959 h 2620034"/>
              <a:gd name="connsiteX4" fmla="*/ 1310017 w 2619936"/>
              <a:gd name="connsiteY4" fmla="*/ 2620034 h 2620034"/>
              <a:gd name="connsiteX5" fmla="*/ 0 w 2619936"/>
              <a:gd name="connsiteY5" fmla="*/ 1310017 h 2620034"/>
              <a:gd name="connsiteX6" fmla="*/ 1176076 w 2619936"/>
              <a:gd name="connsiteY6" fmla="*/ 676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7" fmla="*/ 1401455 w 2619936"/>
              <a:gd name="connsiteY7" fmla="*/ 1403404 h 2620034"/>
              <a:gd name="connsiteX0" fmla="*/ 1310015 w 2619936"/>
              <a:gd name="connsiteY0" fmla="*/ 1311964 h 2620034"/>
              <a:gd name="connsiteX1" fmla="*/ 2619936 w 2619936"/>
              <a:gd name="connsiteY1" fmla="*/ 1311964 h 2620034"/>
              <a:gd name="connsiteX2" fmla="*/ 2613271 w 2619936"/>
              <a:gd name="connsiteY2" fmla="*/ 1443959 h 2620034"/>
              <a:gd name="connsiteX3" fmla="*/ 1310017 w 2619936"/>
              <a:gd name="connsiteY3" fmla="*/ 2620034 h 2620034"/>
              <a:gd name="connsiteX4" fmla="*/ 0 w 2619936"/>
              <a:gd name="connsiteY4" fmla="*/ 1310017 h 2620034"/>
              <a:gd name="connsiteX5" fmla="*/ 1176076 w 2619936"/>
              <a:gd name="connsiteY5" fmla="*/ 6764 h 2620034"/>
              <a:gd name="connsiteX6" fmla="*/ 1310015 w 2619936"/>
              <a:gd name="connsiteY6" fmla="*/ 0 h 2620034"/>
              <a:gd name="connsiteX0" fmla="*/ 2619936 w 2619936"/>
              <a:gd name="connsiteY0" fmla="*/ 1311964 h 2620034"/>
              <a:gd name="connsiteX1" fmla="*/ 2613271 w 2619936"/>
              <a:gd name="connsiteY1" fmla="*/ 1443959 h 2620034"/>
              <a:gd name="connsiteX2" fmla="*/ 1310017 w 2619936"/>
              <a:gd name="connsiteY2" fmla="*/ 2620034 h 2620034"/>
              <a:gd name="connsiteX3" fmla="*/ 0 w 2619936"/>
              <a:gd name="connsiteY3" fmla="*/ 1310017 h 2620034"/>
              <a:gd name="connsiteX4" fmla="*/ 1176076 w 2619936"/>
              <a:gd name="connsiteY4" fmla="*/ 6764 h 2620034"/>
              <a:gd name="connsiteX5" fmla="*/ 1310015 w 2619936"/>
              <a:gd name="connsiteY5" fmla="*/ 0 h 262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936" h="2620034">
                <a:moveTo>
                  <a:pt x="2619936" y="1311964"/>
                </a:moveTo>
                <a:lnTo>
                  <a:pt x="2613271" y="1443959"/>
                </a:lnTo>
                <a:cubicBezTo>
                  <a:pt x="2546185" y="2104542"/>
                  <a:pt x="1988300" y="2620034"/>
                  <a:pt x="1310017" y="2620034"/>
                </a:cubicBezTo>
                <a:cubicBezTo>
                  <a:pt x="586515" y="2620034"/>
                  <a:pt x="0" y="2033519"/>
                  <a:pt x="0" y="1310017"/>
                </a:cubicBezTo>
                <a:cubicBezTo>
                  <a:pt x="0" y="631734"/>
                  <a:pt x="515492" y="73850"/>
                  <a:pt x="1176076" y="6764"/>
                </a:cubicBezTo>
                <a:lnTo>
                  <a:pt x="1310015"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2" name="椭圆 11">
            <a:extLst>
              <a:ext uri="{FF2B5EF4-FFF2-40B4-BE49-F238E27FC236}">
                <a16:creationId xmlns:a16="http://schemas.microsoft.com/office/drawing/2014/main" id="{DDC176ED-3D39-4255-82B4-C94FCDA1275D}"/>
              </a:ext>
            </a:extLst>
          </p:cNvPr>
          <p:cNvSpPr/>
          <p:nvPr userDrawn="1"/>
        </p:nvSpPr>
        <p:spPr>
          <a:xfrm>
            <a:off x="3746818"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id="{A3EB502E-1B6A-4D57-AFE0-2F165DA2AE71}"/>
              </a:ext>
            </a:extLst>
          </p:cNvPr>
          <p:cNvSpPr/>
          <p:nvPr userDrawn="1"/>
        </p:nvSpPr>
        <p:spPr>
          <a:xfrm>
            <a:off x="7241893"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a:extLst>
              <a:ext uri="{FF2B5EF4-FFF2-40B4-BE49-F238E27FC236}">
                <a16:creationId xmlns:a16="http://schemas.microsoft.com/office/drawing/2014/main" id="{76A99F11-7D6F-47D1-9EE2-73E49542C021}"/>
              </a:ext>
            </a:extLst>
          </p:cNvPr>
          <p:cNvSpPr/>
          <p:nvPr userDrawn="1"/>
        </p:nvSpPr>
        <p:spPr>
          <a:xfrm>
            <a:off x="10597745" y="2390442"/>
            <a:ext cx="97528" cy="9752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图片占位符 16">
            <a:extLst>
              <a:ext uri="{FF2B5EF4-FFF2-40B4-BE49-F238E27FC236}">
                <a16:creationId xmlns:a16="http://schemas.microsoft.com/office/drawing/2014/main" id="{963ADA0D-813F-4CAC-8E6E-A1619F94C1D6}"/>
              </a:ext>
            </a:extLst>
          </p:cNvPr>
          <p:cNvSpPr>
            <a:spLocks noGrp="1"/>
          </p:cNvSpPr>
          <p:nvPr>
            <p:ph type="pic" sz="quarter" idx="13"/>
          </p:nvPr>
        </p:nvSpPr>
        <p:spPr>
          <a:xfrm>
            <a:off x="1315435" y="1283230"/>
            <a:ext cx="2318937" cy="2319805"/>
          </a:xfrm>
          <a:prstGeom prst="ellipse">
            <a:avLst/>
          </a:prstGeom>
        </p:spPr>
        <p:txBody>
          <a:bodyPr/>
          <a:lstStyle/>
          <a:p>
            <a:endParaRPr lang="zh-CN" altLang="en-US"/>
          </a:p>
        </p:txBody>
      </p:sp>
      <p:sp>
        <p:nvSpPr>
          <p:cNvPr id="16" name="图片占位符 16">
            <a:extLst>
              <a:ext uri="{FF2B5EF4-FFF2-40B4-BE49-F238E27FC236}">
                <a16:creationId xmlns:a16="http://schemas.microsoft.com/office/drawing/2014/main" id="{9FAB6907-0D84-4C41-8A4D-8E0C7181FF27}"/>
              </a:ext>
            </a:extLst>
          </p:cNvPr>
          <p:cNvSpPr>
            <a:spLocks noGrp="1"/>
          </p:cNvSpPr>
          <p:nvPr>
            <p:ph type="pic" sz="quarter" idx="14"/>
          </p:nvPr>
        </p:nvSpPr>
        <p:spPr>
          <a:xfrm>
            <a:off x="4745356" y="1283230"/>
            <a:ext cx="2318937" cy="2319805"/>
          </a:xfrm>
          <a:prstGeom prst="ellipse">
            <a:avLst/>
          </a:prstGeom>
        </p:spPr>
        <p:txBody>
          <a:bodyPr/>
          <a:lstStyle/>
          <a:p>
            <a:endParaRPr lang="zh-CN" altLang="en-US"/>
          </a:p>
        </p:txBody>
      </p:sp>
      <p:sp>
        <p:nvSpPr>
          <p:cNvPr id="17" name="图片占位符 16">
            <a:extLst>
              <a:ext uri="{FF2B5EF4-FFF2-40B4-BE49-F238E27FC236}">
                <a16:creationId xmlns:a16="http://schemas.microsoft.com/office/drawing/2014/main" id="{1038B5F2-5256-4AFD-8D69-ED6303ACD1CB}"/>
              </a:ext>
            </a:extLst>
          </p:cNvPr>
          <p:cNvSpPr>
            <a:spLocks noGrp="1"/>
          </p:cNvSpPr>
          <p:nvPr>
            <p:ph type="pic" sz="quarter" idx="15"/>
          </p:nvPr>
        </p:nvSpPr>
        <p:spPr>
          <a:xfrm>
            <a:off x="8175278" y="1283230"/>
            <a:ext cx="2318937" cy="2319805"/>
          </a:xfrm>
          <a:prstGeom prst="ellipse">
            <a:avLst/>
          </a:prstGeom>
        </p:spPr>
        <p:txBody>
          <a:bodyPr/>
          <a:lstStyle/>
          <a:p>
            <a:endParaRPr lang="zh-CN" altLang="en-US"/>
          </a:p>
        </p:txBody>
      </p:sp>
      <p:sp>
        <p:nvSpPr>
          <p:cNvPr id="33" name="文本框 32">
            <a:extLst>
              <a:ext uri="{FF2B5EF4-FFF2-40B4-BE49-F238E27FC236}">
                <a16:creationId xmlns:a16="http://schemas.microsoft.com/office/drawing/2014/main" id="{8A07D026-E51E-4C26-A966-BEC534E00650}"/>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0" name="矩形: 圆角 79">
            <a:extLst>
              <a:ext uri="{FF2B5EF4-FFF2-40B4-BE49-F238E27FC236}">
                <a16:creationId xmlns:a16="http://schemas.microsoft.com/office/drawing/2014/main" id="{324DE871-CB40-4CF0-AEF0-5281E42ECF5D}"/>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D5F731EE-FE89-49B4-B861-A36617384AE1}"/>
              </a:ext>
            </a:extLst>
          </p:cNvPr>
          <p:cNvGrpSpPr/>
          <p:nvPr userDrawn="1"/>
        </p:nvGrpSpPr>
        <p:grpSpPr>
          <a:xfrm>
            <a:off x="237423" y="135299"/>
            <a:ext cx="847682" cy="847682"/>
            <a:chOff x="237423" y="135299"/>
            <a:chExt cx="847682" cy="847682"/>
          </a:xfrm>
        </p:grpSpPr>
        <p:sp>
          <p:nvSpPr>
            <p:cNvPr id="82" name="椭圆 81">
              <a:extLst>
                <a:ext uri="{FF2B5EF4-FFF2-40B4-BE49-F238E27FC236}">
                  <a16:creationId xmlns:a16="http://schemas.microsoft.com/office/drawing/2014/main" id="{41701585-E658-4EB0-A1EB-3D95843CB71E}"/>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a:extLst>
                <a:ext uri="{FF2B5EF4-FFF2-40B4-BE49-F238E27FC236}">
                  <a16:creationId xmlns:a16="http://schemas.microsoft.com/office/drawing/2014/main" id="{0649AB8A-9D43-40B3-8BD5-8FD0CC693653}"/>
                </a:ext>
              </a:extLst>
            </p:cNvPr>
            <p:cNvGrpSpPr/>
            <p:nvPr/>
          </p:nvGrpSpPr>
          <p:grpSpPr>
            <a:xfrm>
              <a:off x="293735" y="191234"/>
              <a:ext cx="735058" cy="735811"/>
              <a:chOff x="3497262" y="849313"/>
              <a:chExt cx="4651376" cy="4656138"/>
            </a:xfrm>
            <a:solidFill>
              <a:schemeClr val="accent1"/>
            </a:solidFill>
          </p:grpSpPr>
          <p:sp>
            <p:nvSpPr>
              <p:cNvPr id="84" name="Freeform 7">
                <a:extLst>
                  <a:ext uri="{FF2B5EF4-FFF2-40B4-BE49-F238E27FC236}">
                    <a16:creationId xmlns:a16="http://schemas.microsoft.com/office/drawing/2014/main" id="{AC79949B-2EE0-4BA3-AB9A-5A0CF34F03FB}"/>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9">
                <a:extLst>
                  <a:ext uri="{FF2B5EF4-FFF2-40B4-BE49-F238E27FC236}">
                    <a16:creationId xmlns:a16="http://schemas.microsoft.com/office/drawing/2014/main" id="{3B1671D5-9BD9-4636-9FDF-5A5BEBF59B82}"/>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0">
                <a:extLst>
                  <a:ext uri="{FF2B5EF4-FFF2-40B4-BE49-F238E27FC236}">
                    <a16:creationId xmlns:a16="http://schemas.microsoft.com/office/drawing/2014/main" id="{0D5000DF-DF88-4D50-AFA4-A905FE854AA0}"/>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1">
                <a:extLst>
                  <a:ext uri="{FF2B5EF4-FFF2-40B4-BE49-F238E27FC236}">
                    <a16:creationId xmlns:a16="http://schemas.microsoft.com/office/drawing/2014/main" id="{1518384C-6D3B-42EF-91D6-442B6B626BD7}"/>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2">
                <a:extLst>
                  <a:ext uri="{FF2B5EF4-FFF2-40B4-BE49-F238E27FC236}">
                    <a16:creationId xmlns:a16="http://schemas.microsoft.com/office/drawing/2014/main" id="{59FCF378-0186-44BF-A4AC-EB4EF0579B9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3">
                <a:extLst>
                  <a:ext uri="{FF2B5EF4-FFF2-40B4-BE49-F238E27FC236}">
                    <a16:creationId xmlns:a16="http://schemas.microsoft.com/office/drawing/2014/main" id="{39E4463E-3A5F-474B-ABBE-86F9DF2A070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4">
                <a:extLst>
                  <a:ext uri="{FF2B5EF4-FFF2-40B4-BE49-F238E27FC236}">
                    <a16:creationId xmlns:a16="http://schemas.microsoft.com/office/drawing/2014/main" id="{11A6493C-D1BD-441F-AA85-99E7CAAAB3D1}"/>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5">
                <a:extLst>
                  <a:ext uri="{FF2B5EF4-FFF2-40B4-BE49-F238E27FC236}">
                    <a16:creationId xmlns:a16="http://schemas.microsoft.com/office/drawing/2014/main" id="{236FC87A-D6CB-418B-87A9-489570E3D3A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6">
                <a:extLst>
                  <a:ext uri="{FF2B5EF4-FFF2-40B4-BE49-F238E27FC236}">
                    <a16:creationId xmlns:a16="http://schemas.microsoft.com/office/drawing/2014/main" id="{5E3C66AE-2B48-403B-9823-C77556A75234}"/>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7">
                <a:extLst>
                  <a:ext uri="{FF2B5EF4-FFF2-40B4-BE49-F238E27FC236}">
                    <a16:creationId xmlns:a16="http://schemas.microsoft.com/office/drawing/2014/main" id="{95564AFB-67D9-4688-A183-4FF83F5F80A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8">
                <a:extLst>
                  <a:ext uri="{FF2B5EF4-FFF2-40B4-BE49-F238E27FC236}">
                    <a16:creationId xmlns:a16="http://schemas.microsoft.com/office/drawing/2014/main" id="{6734539B-D8C6-4CA1-B3F4-7532E62D9D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9">
                <a:extLst>
                  <a:ext uri="{FF2B5EF4-FFF2-40B4-BE49-F238E27FC236}">
                    <a16:creationId xmlns:a16="http://schemas.microsoft.com/office/drawing/2014/main" id="{55FC6D35-23DF-4634-B00D-F2DEEC91A66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0">
                <a:extLst>
                  <a:ext uri="{FF2B5EF4-FFF2-40B4-BE49-F238E27FC236}">
                    <a16:creationId xmlns:a16="http://schemas.microsoft.com/office/drawing/2014/main" id="{9705F0A1-1B0E-443B-87C3-E9ACBB8BEFB2}"/>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1">
                <a:extLst>
                  <a:ext uri="{FF2B5EF4-FFF2-40B4-BE49-F238E27FC236}">
                    <a16:creationId xmlns:a16="http://schemas.microsoft.com/office/drawing/2014/main" id="{52B5B386-40B0-4ECC-B4BC-56C205A5F8C9}"/>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2">
                <a:extLst>
                  <a:ext uri="{FF2B5EF4-FFF2-40B4-BE49-F238E27FC236}">
                    <a16:creationId xmlns:a16="http://schemas.microsoft.com/office/drawing/2014/main" id="{BD8AAB02-2BC4-4E81-8446-09BCC2C363AE}"/>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3">
                <a:extLst>
                  <a:ext uri="{FF2B5EF4-FFF2-40B4-BE49-F238E27FC236}">
                    <a16:creationId xmlns:a16="http://schemas.microsoft.com/office/drawing/2014/main" id="{F9A2C6D6-942A-493B-B4D0-BE32552F401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4">
                <a:extLst>
                  <a:ext uri="{FF2B5EF4-FFF2-40B4-BE49-F238E27FC236}">
                    <a16:creationId xmlns:a16="http://schemas.microsoft.com/office/drawing/2014/main" id="{836EB190-BD3D-4C44-AEAB-38413C2678E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5">
                <a:extLst>
                  <a:ext uri="{FF2B5EF4-FFF2-40B4-BE49-F238E27FC236}">
                    <a16:creationId xmlns:a16="http://schemas.microsoft.com/office/drawing/2014/main" id="{2B16C0AF-752D-4116-A64E-CABF830227B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6">
                <a:extLst>
                  <a:ext uri="{FF2B5EF4-FFF2-40B4-BE49-F238E27FC236}">
                    <a16:creationId xmlns:a16="http://schemas.microsoft.com/office/drawing/2014/main" id="{6AFCD970-347B-48BE-A23D-9FFC5F026740}"/>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7">
                <a:extLst>
                  <a:ext uri="{FF2B5EF4-FFF2-40B4-BE49-F238E27FC236}">
                    <a16:creationId xmlns:a16="http://schemas.microsoft.com/office/drawing/2014/main" id="{688214F6-BCE4-47A8-B019-95C236C2304A}"/>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
                <a:extLst>
                  <a:ext uri="{FF2B5EF4-FFF2-40B4-BE49-F238E27FC236}">
                    <a16:creationId xmlns:a16="http://schemas.microsoft.com/office/drawing/2014/main" id="{EDF0FB1C-E092-4E26-8867-6E4CFCFCE9AA}"/>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9">
                <a:extLst>
                  <a:ext uri="{FF2B5EF4-FFF2-40B4-BE49-F238E27FC236}">
                    <a16:creationId xmlns:a16="http://schemas.microsoft.com/office/drawing/2014/main" id="{2022620D-14B9-4A60-B6FD-FC1B079DB017}"/>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30">
                <a:extLst>
                  <a:ext uri="{FF2B5EF4-FFF2-40B4-BE49-F238E27FC236}">
                    <a16:creationId xmlns:a16="http://schemas.microsoft.com/office/drawing/2014/main" id="{3FA521CF-380E-4A2F-96BC-4470C80EE40C}"/>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1">
                <a:extLst>
                  <a:ext uri="{FF2B5EF4-FFF2-40B4-BE49-F238E27FC236}">
                    <a16:creationId xmlns:a16="http://schemas.microsoft.com/office/drawing/2014/main" id="{9CAD1B5B-CA69-4A09-A485-729DD524B89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2">
                <a:extLst>
                  <a:ext uri="{FF2B5EF4-FFF2-40B4-BE49-F238E27FC236}">
                    <a16:creationId xmlns:a16="http://schemas.microsoft.com/office/drawing/2014/main" id="{5022200F-0F00-4A8C-AF6A-71DB6252BA6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3">
                <a:extLst>
                  <a:ext uri="{FF2B5EF4-FFF2-40B4-BE49-F238E27FC236}">
                    <a16:creationId xmlns:a16="http://schemas.microsoft.com/office/drawing/2014/main" id="{4265A43C-D6A1-4C52-A183-7DA7A224C7B2}"/>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4">
                <a:extLst>
                  <a:ext uri="{FF2B5EF4-FFF2-40B4-BE49-F238E27FC236}">
                    <a16:creationId xmlns:a16="http://schemas.microsoft.com/office/drawing/2014/main" id="{2F9BAAC9-169C-4636-99A2-A29405CB7AE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46">
                <a:extLst>
                  <a:ext uri="{FF2B5EF4-FFF2-40B4-BE49-F238E27FC236}">
                    <a16:creationId xmlns:a16="http://schemas.microsoft.com/office/drawing/2014/main" id="{3D446494-4ADA-4A53-853C-65AC691414B7}"/>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7">
                <a:extLst>
                  <a:ext uri="{FF2B5EF4-FFF2-40B4-BE49-F238E27FC236}">
                    <a16:creationId xmlns:a16="http://schemas.microsoft.com/office/drawing/2014/main" id="{8A5B20CC-4E29-47C0-A82D-DAC1DA70AE06}"/>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8">
                <a:extLst>
                  <a:ext uri="{FF2B5EF4-FFF2-40B4-BE49-F238E27FC236}">
                    <a16:creationId xmlns:a16="http://schemas.microsoft.com/office/drawing/2014/main" id="{0CD61C8F-4725-4F5B-98EC-086F36315490}"/>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9">
                <a:extLst>
                  <a:ext uri="{FF2B5EF4-FFF2-40B4-BE49-F238E27FC236}">
                    <a16:creationId xmlns:a16="http://schemas.microsoft.com/office/drawing/2014/main" id="{55430D2F-BCA1-4B7D-B70E-2E3548D752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0">
                <a:extLst>
                  <a:ext uri="{FF2B5EF4-FFF2-40B4-BE49-F238E27FC236}">
                    <a16:creationId xmlns:a16="http://schemas.microsoft.com/office/drawing/2014/main" id="{8ECCC7EE-2484-485A-A226-CE8D4AD9211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1">
                <a:extLst>
                  <a:ext uri="{FF2B5EF4-FFF2-40B4-BE49-F238E27FC236}">
                    <a16:creationId xmlns:a16="http://schemas.microsoft.com/office/drawing/2014/main" id="{591A7532-CE9C-4119-946F-4EBD7C03089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2">
                <a:extLst>
                  <a:ext uri="{FF2B5EF4-FFF2-40B4-BE49-F238E27FC236}">
                    <a16:creationId xmlns:a16="http://schemas.microsoft.com/office/drawing/2014/main" id="{92486D16-501D-4DF1-829B-E3CDF3E7D9C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3">
                <a:extLst>
                  <a:ext uri="{FF2B5EF4-FFF2-40B4-BE49-F238E27FC236}">
                    <a16:creationId xmlns:a16="http://schemas.microsoft.com/office/drawing/2014/main" id="{987B2A02-9D69-413C-A417-E5D24D6596BE}"/>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4">
                <a:extLst>
                  <a:ext uri="{FF2B5EF4-FFF2-40B4-BE49-F238E27FC236}">
                    <a16:creationId xmlns:a16="http://schemas.microsoft.com/office/drawing/2014/main" id="{9F62D97C-A2D2-4045-B9E6-F61E00174429}"/>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5">
                <a:extLst>
                  <a:ext uri="{FF2B5EF4-FFF2-40B4-BE49-F238E27FC236}">
                    <a16:creationId xmlns:a16="http://schemas.microsoft.com/office/drawing/2014/main" id="{EE85599A-1CB7-42ED-A5AC-EFBFE38A70FF}"/>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6">
                <a:extLst>
                  <a:ext uri="{FF2B5EF4-FFF2-40B4-BE49-F238E27FC236}">
                    <a16:creationId xmlns:a16="http://schemas.microsoft.com/office/drawing/2014/main" id="{BF9C2111-16F1-405F-B096-DFFB7902858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7">
                <a:extLst>
                  <a:ext uri="{FF2B5EF4-FFF2-40B4-BE49-F238E27FC236}">
                    <a16:creationId xmlns:a16="http://schemas.microsoft.com/office/drawing/2014/main" id="{874F5082-F5D4-400A-943E-3CAF9998A83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8">
                <a:extLst>
                  <a:ext uri="{FF2B5EF4-FFF2-40B4-BE49-F238E27FC236}">
                    <a16:creationId xmlns:a16="http://schemas.microsoft.com/office/drawing/2014/main" id="{C8CFA897-E05B-4B76-A072-A74DA75E046B}"/>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4" name="文本占位符 65">
            <a:extLst>
              <a:ext uri="{FF2B5EF4-FFF2-40B4-BE49-F238E27FC236}">
                <a16:creationId xmlns:a16="http://schemas.microsoft.com/office/drawing/2014/main" id="{34FDB319-B581-4254-83C4-18EDB0CD6030}"/>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9463745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多人介绍">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0CCB688E-D063-420B-96D7-23B6DFF124A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8" name="Freeform 19">
              <a:extLst>
                <a:ext uri="{FF2B5EF4-FFF2-40B4-BE49-F238E27FC236}">
                  <a16:creationId xmlns:a16="http://schemas.microsoft.com/office/drawing/2014/main" id="{C8B76147-23CD-4C55-B76E-7F3532CED47F}"/>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0">
              <a:extLst>
                <a:ext uri="{FF2B5EF4-FFF2-40B4-BE49-F238E27FC236}">
                  <a16:creationId xmlns:a16="http://schemas.microsoft.com/office/drawing/2014/main" id="{12AF45E5-429F-400A-ABAD-D272C5AEF725}"/>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2">
              <a:extLst>
                <a:ext uri="{FF2B5EF4-FFF2-40B4-BE49-F238E27FC236}">
                  <a16:creationId xmlns:a16="http://schemas.microsoft.com/office/drawing/2014/main" id="{D35B0EAD-B1F4-457D-9AFD-DC066F8FC647}"/>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23">
              <a:extLst>
                <a:ext uri="{FF2B5EF4-FFF2-40B4-BE49-F238E27FC236}">
                  <a16:creationId xmlns:a16="http://schemas.microsoft.com/office/drawing/2014/main" id="{86DBEC3F-973B-4262-BA66-757DE1FC2465}"/>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24">
              <a:extLst>
                <a:ext uri="{FF2B5EF4-FFF2-40B4-BE49-F238E27FC236}">
                  <a16:creationId xmlns:a16="http://schemas.microsoft.com/office/drawing/2014/main" id="{BD0B0387-48EB-4297-8924-D46B0D46BBF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25">
              <a:extLst>
                <a:ext uri="{FF2B5EF4-FFF2-40B4-BE49-F238E27FC236}">
                  <a16:creationId xmlns:a16="http://schemas.microsoft.com/office/drawing/2014/main" id="{790A3AD9-13BD-4188-AA74-8E944EBFF36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26">
              <a:extLst>
                <a:ext uri="{FF2B5EF4-FFF2-40B4-BE49-F238E27FC236}">
                  <a16:creationId xmlns:a16="http://schemas.microsoft.com/office/drawing/2014/main" id="{0505DB5D-709C-486F-B1F9-A14AAB84CFB8}"/>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1">
              <a:extLst>
                <a:ext uri="{FF2B5EF4-FFF2-40B4-BE49-F238E27FC236}">
                  <a16:creationId xmlns:a16="http://schemas.microsoft.com/office/drawing/2014/main" id="{35781227-3C76-4A24-AAE7-4EFADC8CD1A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3">
              <a:extLst>
                <a:ext uri="{FF2B5EF4-FFF2-40B4-BE49-F238E27FC236}">
                  <a16:creationId xmlns:a16="http://schemas.microsoft.com/office/drawing/2014/main" id="{73D0359C-643B-4BFE-8781-62B1C1626FD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35">
              <a:extLst>
                <a:ext uri="{FF2B5EF4-FFF2-40B4-BE49-F238E27FC236}">
                  <a16:creationId xmlns:a16="http://schemas.microsoft.com/office/drawing/2014/main" id="{CD560938-CDD0-42A0-B9C1-3661584119D1}"/>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36">
              <a:extLst>
                <a:ext uri="{FF2B5EF4-FFF2-40B4-BE49-F238E27FC236}">
                  <a16:creationId xmlns:a16="http://schemas.microsoft.com/office/drawing/2014/main" id="{7DA4401F-49A9-44B5-B683-52AEFC4E5C89}"/>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38">
              <a:extLst>
                <a:ext uri="{FF2B5EF4-FFF2-40B4-BE49-F238E27FC236}">
                  <a16:creationId xmlns:a16="http://schemas.microsoft.com/office/drawing/2014/main" id="{63FC94C1-03A5-4159-9EB7-2FE845A87B5D}"/>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39">
              <a:extLst>
                <a:ext uri="{FF2B5EF4-FFF2-40B4-BE49-F238E27FC236}">
                  <a16:creationId xmlns:a16="http://schemas.microsoft.com/office/drawing/2014/main" id="{6110AD79-CA33-4798-AEE1-6060000DA6E9}"/>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40">
              <a:extLst>
                <a:ext uri="{FF2B5EF4-FFF2-40B4-BE49-F238E27FC236}">
                  <a16:creationId xmlns:a16="http://schemas.microsoft.com/office/drawing/2014/main" id="{23AD98FB-1E6D-4DC9-A5F9-9F70A0549B4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3" name="泪滴形 22">
            <a:extLst>
              <a:ext uri="{FF2B5EF4-FFF2-40B4-BE49-F238E27FC236}">
                <a16:creationId xmlns:a16="http://schemas.microsoft.com/office/drawing/2014/main" id="{971D84E5-D446-469E-ADA9-9E4DA7D5DB2D}"/>
              </a:ext>
            </a:extLst>
          </p:cNvPr>
          <p:cNvSpPr/>
          <p:nvPr userDrawn="1"/>
        </p:nvSpPr>
        <p:spPr>
          <a:xfrm flipH="1" flipV="1">
            <a:off x="6231956" y="1325419"/>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泪滴形 23">
            <a:extLst>
              <a:ext uri="{FF2B5EF4-FFF2-40B4-BE49-F238E27FC236}">
                <a16:creationId xmlns:a16="http://schemas.microsoft.com/office/drawing/2014/main" id="{F4900B30-7AF1-472F-BA8F-B615B5BB0992}"/>
              </a:ext>
            </a:extLst>
          </p:cNvPr>
          <p:cNvSpPr/>
          <p:nvPr userDrawn="1"/>
        </p:nvSpPr>
        <p:spPr>
          <a:xfrm flipV="1">
            <a:off x="3836026" y="1325419"/>
            <a:ext cx="2284691" cy="2284691"/>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泪滴形 20">
            <a:extLst>
              <a:ext uri="{FF2B5EF4-FFF2-40B4-BE49-F238E27FC236}">
                <a16:creationId xmlns:a16="http://schemas.microsoft.com/office/drawing/2014/main" id="{49DEA0D9-5054-489D-884C-A0181300E3AC}"/>
              </a:ext>
            </a:extLst>
          </p:cNvPr>
          <p:cNvSpPr/>
          <p:nvPr userDrawn="1"/>
        </p:nvSpPr>
        <p:spPr>
          <a:xfrm flipH="1">
            <a:off x="6231956" y="3712424"/>
            <a:ext cx="2284692" cy="2284692"/>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a:extLst>
              <a:ext uri="{FF2B5EF4-FFF2-40B4-BE49-F238E27FC236}">
                <a16:creationId xmlns:a16="http://schemas.microsoft.com/office/drawing/2014/main" id="{B36FFFE9-8962-404E-82A4-617D891C2971}"/>
              </a:ext>
            </a:extLst>
          </p:cNvPr>
          <p:cNvSpPr/>
          <p:nvPr userDrawn="1"/>
        </p:nvSpPr>
        <p:spPr>
          <a:xfrm>
            <a:off x="3836024" y="3712424"/>
            <a:ext cx="2284693" cy="2284693"/>
          </a:xfrm>
          <a:prstGeom prst="teardrop">
            <a:avLst/>
          </a:prstGeom>
          <a:solidFill>
            <a:schemeClr val="bg1">
              <a:lumMod val="9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日期占位符 2">
            <a:extLst>
              <a:ext uri="{FF2B5EF4-FFF2-40B4-BE49-F238E27FC236}">
                <a16:creationId xmlns:a16="http://schemas.microsoft.com/office/drawing/2014/main" id="{F87E8467-D685-4B38-8D3F-012F16B290CB}"/>
              </a:ext>
            </a:extLst>
          </p:cNvPr>
          <p:cNvSpPr>
            <a:spLocks noGrp="1"/>
          </p:cNvSpPr>
          <p:nvPr>
            <p:ph type="dt" sz="half" idx="10"/>
          </p:nvPr>
        </p:nvSpPr>
        <p:spPr/>
        <p:txBody>
          <a:bodyPr/>
          <a:lstStyle/>
          <a:p>
            <a:fld id="{DD96C455-D181-459A-8014-67AAEFFCA7C2}" type="datetimeFigureOut">
              <a:rPr lang="zh-CN" altLang="en-US" smtClean="0"/>
              <a:t>2024/12/15</a:t>
            </a:fld>
            <a:endParaRPr lang="zh-CN" altLang="en-US"/>
          </a:p>
        </p:txBody>
      </p:sp>
      <p:sp>
        <p:nvSpPr>
          <p:cNvPr id="4" name="页脚占位符 3">
            <a:extLst>
              <a:ext uri="{FF2B5EF4-FFF2-40B4-BE49-F238E27FC236}">
                <a16:creationId xmlns:a16="http://schemas.microsoft.com/office/drawing/2014/main" id="{F0457BAE-35E5-40FB-9A87-B987CEEFAA6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F34230B-18F7-4363-BC84-BF828677D075}"/>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0" name="图片占位符 16">
            <a:extLst>
              <a:ext uri="{FF2B5EF4-FFF2-40B4-BE49-F238E27FC236}">
                <a16:creationId xmlns:a16="http://schemas.microsoft.com/office/drawing/2014/main" id="{F2CE0355-6DB3-497A-9768-888B40643C8E}"/>
              </a:ext>
            </a:extLst>
          </p:cNvPr>
          <p:cNvSpPr>
            <a:spLocks noGrp="1"/>
          </p:cNvSpPr>
          <p:nvPr>
            <p:ph type="pic" sz="quarter" idx="13"/>
          </p:nvPr>
        </p:nvSpPr>
        <p:spPr>
          <a:xfrm flipH="1">
            <a:off x="3921679" y="3817073"/>
            <a:ext cx="2082882" cy="2083662"/>
          </a:xfrm>
          <a:prstGeom prst="ellipse">
            <a:avLst/>
          </a:prstGeom>
        </p:spPr>
        <p:txBody>
          <a:bodyPr/>
          <a:lstStyle/>
          <a:p>
            <a:endParaRPr lang="zh-CN" altLang="en-US"/>
          </a:p>
        </p:txBody>
      </p:sp>
      <p:sp>
        <p:nvSpPr>
          <p:cNvPr id="22" name="图片占位符 16">
            <a:extLst>
              <a:ext uri="{FF2B5EF4-FFF2-40B4-BE49-F238E27FC236}">
                <a16:creationId xmlns:a16="http://schemas.microsoft.com/office/drawing/2014/main" id="{E12938B2-1742-4976-94B3-C6FC64DC2A74}"/>
              </a:ext>
            </a:extLst>
          </p:cNvPr>
          <p:cNvSpPr>
            <a:spLocks noGrp="1"/>
          </p:cNvSpPr>
          <p:nvPr>
            <p:ph type="pic" sz="quarter" idx="14"/>
          </p:nvPr>
        </p:nvSpPr>
        <p:spPr>
          <a:xfrm>
            <a:off x="6337011" y="3817073"/>
            <a:ext cx="2082881" cy="2083661"/>
          </a:xfrm>
          <a:prstGeom prst="ellipse">
            <a:avLst/>
          </a:prstGeom>
        </p:spPr>
        <p:txBody>
          <a:bodyPr/>
          <a:lstStyle/>
          <a:p>
            <a:endParaRPr lang="zh-CN" altLang="en-US"/>
          </a:p>
        </p:txBody>
      </p:sp>
      <p:sp>
        <p:nvSpPr>
          <p:cNvPr id="25" name="图片占位符 16">
            <a:extLst>
              <a:ext uri="{FF2B5EF4-FFF2-40B4-BE49-F238E27FC236}">
                <a16:creationId xmlns:a16="http://schemas.microsoft.com/office/drawing/2014/main" id="{AA9CA692-F649-41BA-A404-1B111B1990FA}"/>
              </a:ext>
            </a:extLst>
          </p:cNvPr>
          <p:cNvSpPr>
            <a:spLocks noGrp="1"/>
          </p:cNvSpPr>
          <p:nvPr>
            <p:ph type="pic" sz="quarter" idx="15"/>
          </p:nvPr>
        </p:nvSpPr>
        <p:spPr>
          <a:xfrm flipH="1">
            <a:off x="3921681" y="1428875"/>
            <a:ext cx="2082880" cy="2083660"/>
          </a:xfrm>
          <a:prstGeom prst="ellipse">
            <a:avLst/>
          </a:prstGeom>
        </p:spPr>
        <p:txBody>
          <a:bodyPr/>
          <a:lstStyle/>
          <a:p>
            <a:endParaRPr lang="zh-CN" altLang="en-US"/>
          </a:p>
        </p:txBody>
      </p:sp>
      <p:sp>
        <p:nvSpPr>
          <p:cNvPr id="26" name="图片占位符 16">
            <a:extLst>
              <a:ext uri="{FF2B5EF4-FFF2-40B4-BE49-F238E27FC236}">
                <a16:creationId xmlns:a16="http://schemas.microsoft.com/office/drawing/2014/main" id="{1F1B30A4-C46E-441C-8CFE-2AFE5A7D46B2}"/>
              </a:ext>
            </a:extLst>
          </p:cNvPr>
          <p:cNvSpPr>
            <a:spLocks noGrp="1"/>
          </p:cNvSpPr>
          <p:nvPr>
            <p:ph type="pic" sz="quarter" idx="16"/>
          </p:nvPr>
        </p:nvSpPr>
        <p:spPr>
          <a:xfrm>
            <a:off x="6337011" y="1428873"/>
            <a:ext cx="2082881" cy="2083661"/>
          </a:xfrm>
          <a:prstGeom prst="ellipse">
            <a:avLst/>
          </a:prstGeom>
        </p:spPr>
        <p:txBody>
          <a:bodyPr/>
          <a:lstStyle/>
          <a:p>
            <a:endParaRPr lang="zh-CN" altLang="en-US"/>
          </a:p>
        </p:txBody>
      </p:sp>
      <p:sp>
        <p:nvSpPr>
          <p:cNvPr id="42" name="文本框 41">
            <a:extLst>
              <a:ext uri="{FF2B5EF4-FFF2-40B4-BE49-F238E27FC236}">
                <a16:creationId xmlns:a16="http://schemas.microsoft.com/office/drawing/2014/main" id="{9560ADBE-53FE-4E1F-B496-3E46A04E54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9" name="矩形: 圆角 88">
            <a:extLst>
              <a:ext uri="{FF2B5EF4-FFF2-40B4-BE49-F238E27FC236}">
                <a16:creationId xmlns:a16="http://schemas.microsoft.com/office/drawing/2014/main" id="{D9B39F55-8117-4CD6-8149-D9F329B71FAC}"/>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a:extLst>
              <a:ext uri="{FF2B5EF4-FFF2-40B4-BE49-F238E27FC236}">
                <a16:creationId xmlns:a16="http://schemas.microsoft.com/office/drawing/2014/main" id="{554D6BFC-3993-45F6-B8A6-2CEE97188B06}"/>
              </a:ext>
            </a:extLst>
          </p:cNvPr>
          <p:cNvGrpSpPr/>
          <p:nvPr userDrawn="1"/>
        </p:nvGrpSpPr>
        <p:grpSpPr>
          <a:xfrm>
            <a:off x="237423" y="135299"/>
            <a:ext cx="847682" cy="847682"/>
            <a:chOff x="237423" y="135299"/>
            <a:chExt cx="847682" cy="847682"/>
          </a:xfrm>
        </p:grpSpPr>
        <p:sp>
          <p:nvSpPr>
            <p:cNvPr id="91" name="椭圆 90">
              <a:extLst>
                <a:ext uri="{FF2B5EF4-FFF2-40B4-BE49-F238E27FC236}">
                  <a16:creationId xmlns:a16="http://schemas.microsoft.com/office/drawing/2014/main" id="{DB38BE95-537C-45BA-9BA0-BB9C1C9F7DBD}"/>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2" name="组合 91">
              <a:extLst>
                <a:ext uri="{FF2B5EF4-FFF2-40B4-BE49-F238E27FC236}">
                  <a16:creationId xmlns:a16="http://schemas.microsoft.com/office/drawing/2014/main" id="{AA584A68-4BB9-425E-92C8-D982EC7A4EA5}"/>
                </a:ext>
              </a:extLst>
            </p:cNvPr>
            <p:cNvGrpSpPr/>
            <p:nvPr/>
          </p:nvGrpSpPr>
          <p:grpSpPr>
            <a:xfrm>
              <a:off x="293735" y="191234"/>
              <a:ext cx="735058" cy="735811"/>
              <a:chOff x="3497262" y="849313"/>
              <a:chExt cx="4651376" cy="4656138"/>
            </a:xfrm>
            <a:solidFill>
              <a:schemeClr val="accent1"/>
            </a:solidFill>
          </p:grpSpPr>
          <p:sp>
            <p:nvSpPr>
              <p:cNvPr id="93" name="Freeform 7">
                <a:extLst>
                  <a:ext uri="{FF2B5EF4-FFF2-40B4-BE49-F238E27FC236}">
                    <a16:creationId xmlns:a16="http://schemas.microsoft.com/office/drawing/2014/main" id="{32433BE4-4F08-4F92-BE39-5B77C1085636}"/>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
                <a:extLst>
                  <a:ext uri="{FF2B5EF4-FFF2-40B4-BE49-F238E27FC236}">
                    <a16:creationId xmlns:a16="http://schemas.microsoft.com/office/drawing/2014/main" id="{51764DA2-52E2-423F-85D6-75B1BABB163D}"/>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0">
                <a:extLst>
                  <a:ext uri="{FF2B5EF4-FFF2-40B4-BE49-F238E27FC236}">
                    <a16:creationId xmlns:a16="http://schemas.microsoft.com/office/drawing/2014/main" id="{BFC2BC47-EF8E-4EC1-B60C-2088104A163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1">
                <a:extLst>
                  <a:ext uri="{FF2B5EF4-FFF2-40B4-BE49-F238E27FC236}">
                    <a16:creationId xmlns:a16="http://schemas.microsoft.com/office/drawing/2014/main" id="{67DEC311-D611-4149-B523-05C0ABBD58E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2">
                <a:extLst>
                  <a:ext uri="{FF2B5EF4-FFF2-40B4-BE49-F238E27FC236}">
                    <a16:creationId xmlns:a16="http://schemas.microsoft.com/office/drawing/2014/main" id="{58233AB1-34C4-4BD9-9FB0-767BD166F99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3">
                <a:extLst>
                  <a:ext uri="{FF2B5EF4-FFF2-40B4-BE49-F238E27FC236}">
                    <a16:creationId xmlns:a16="http://schemas.microsoft.com/office/drawing/2014/main" id="{0E260866-AE30-4945-9922-7D1DB2D6851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4">
                <a:extLst>
                  <a:ext uri="{FF2B5EF4-FFF2-40B4-BE49-F238E27FC236}">
                    <a16:creationId xmlns:a16="http://schemas.microsoft.com/office/drawing/2014/main" id="{30721946-26CB-4B88-BDEC-9FC3BF1EDAB4}"/>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5">
                <a:extLst>
                  <a:ext uri="{FF2B5EF4-FFF2-40B4-BE49-F238E27FC236}">
                    <a16:creationId xmlns:a16="http://schemas.microsoft.com/office/drawing/2014/main" id="{97F4BE7F-CEF6-47B2-85EA-F36E445FCE4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6">
                <a:extLst>
                  <a:ext uri="{FF2B5EF4-FFF2-40B4-BE49-F238E27FC236}">
                    <a16:creationId xmlns:a16="http://schemas.microsoft.com/office/drawing/2014/main" id="{1F031270-C195-4E41-879C-8D90DA423AC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7">
                <a:extLst>
                  <a:ext uri="{FF2B5EF4-FFF2-40B4-BE49-F238E27FC236}">
                    <a16:creationId xmlns:a16="http://schemas.microsoft.com/office/drawing/2014/main" id="{B956F60E-DF5C-4886-A8A6-E136E58BD546}"/>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8">
                <a:extLst>
                  <a:ext uri="{FF2B5EF4-FFF2-40B4-BE49-F238E27FC236}">
                    <a16:creationId xmlns:a16="http://schemas.microsoft.com/office/drawing/2014/main" id="{5DF39513-B111-4873-835A-3642EA8F4C8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9">
                <a:extLst>
                  <a:ext uri="{FF2B5EF4-FFF2-40B4-BE49-F238E27FC236}">
                    <a16:creationId xmlns:a16="http://schemas.microsoft.com/office/drawing/2014/main" id="{16BE9DE5-536F-4E61-8F12-F24E6D98436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0">
                <a:extLst>
                  <a:ext uri="{FF2B5EF4-FFF2-40B4-BE49-F238E27FC236}">
                    <a16:creationId xmlns:a16="http://schemas.microsoft.com/office/drawing/2014/main" id="{CF2A6ADC-82E1-43FA-AF66-3DDEF424939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1">
                <a:extLst>
                  <a:ext uri="{FF2B5EF4-FFF2-40B4-BE49-F238E27FC236}">
                    <a16:creationId xmlns:a16="http://schemas.microsoft.com/office/drawing/2014/main" id="{B7DAE460-AD21-4F40-9793-E7AA2698977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2">
                <a:extLst>
                  <a:ext uri="{FF2B5EF4-FFF2-40B4-BE49-F238E27FC236}">
                    <a16:creationId xmlns:a16="http://schemas.microsoft.com/office/drawing/2014/main" id="{4FFEAC41-3023-4674-9AF0-CD5FE98D1115}"/>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3">
                <a:extLst>
                  <a:ext uri="{FF2B5EF4-FFF2-40B4-BE49-F238E27FC236}">
                    <a16:creationId xmlns:a16="http://schemas.microsoft.com/office/drawing/2014/main" id="{9AAD7AF7-A26A-4DD7-86A8-2F52CD4CAE27}"/>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4">
                <a:extLst>
                  <a:ext uri="{FF2B5EF4-FFF2-40B4-BE49-F238E27FC236}">
                    <a16:creationId xmlns:a16="http://schemas.microsoft.com/office/drawing/2014/main" id="{789B96A4-624B-4D8C-859E-6BABECD315E9}"/>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5">
                <a:extLst>
                  <a:ext uri="{FF2B5EF4-FFF2-40B4-BE49-F238E27FC236}">
                    <a16:creationId xmlns:a16="http://schemas.microsoft.com/office/drawing/2014/main" id="{8C36D16E-3DA8-42CF-9DDC-7D834D21BA69}"/>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6">
                <a:extLst>
                  <a:ext uri="{FF2B5EF4-FFF2-40B4-BE49-F238E27FC236}">
                    <a16:creationId xmlns:a16="http://schemas.microsoft.com/office/drawing/2014/main" id="{5D08ED91-07A5-4FA2-9606-65CAFAA55361}"/>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7">
                <a:extLst>
                  <a:ext uri="{FF2B5EF4-FFF2-40B4-BE49-F238E27FC236}">
                    <a16:creationId xmlns:a16="http://schemas.microsoft.com/office/drawing/2014/main" id="{268BFE47-D008-438E-8367-EBB49066ED76}"/>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8">
                <a:extLst>
                  <a:ext uri="{FF2B5EF4-FFF2-40B4-BE49-F238E27FC236}">
                    <a16:creationId xmlns:a16="http://schemas.microsoft.com/office/drawing/2014/main" id="{943B9CF9-1706-4C9F-BDA9-9321F3F408CD}"/>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
                <a:extLst>
                  <a:ext uri="{FF2B5EF4-FFF2-40B4-BE49-F238E27FC236}">
                    <a16:creationId xmlns:a16="http://schemas.microsoft.com/office/drawing/2014/main" id="{24627C97-2BBB-4C33-B847-0DF9DC1B5EF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0">
                <a:extLst>
                  <a:ext uri="{FF2B5EF4-FFF2-40B4-BE49-F238E27FC236}">
                    <a16:creationId xmlns:a16="http://schemas.microsoft.com/office/drawing/2014/main" id="{BD10ACA2-6749-4896-88C7-FD8AA31B050D}"/>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31">
                <a:extLst>
                  <a:ext uri="{FF2B5EF4-FFF2-40B4-BE49-F238E27FC236}">
                    <a16:creationId xmlns:a16="http://schemas.microsoft.com/office/drawing/2014/main" id="{E8F7BFB5-7363-4193-9733-7175C7EC6397}"/>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32">
                <a:extLst>
                  <a:ext uri="{FF2B5EF4-FFF2-40B4-BE49-F238E27FC236}">
                    <a16:creationId xmlns:a16="http://schemas.microsoft.com/office/drawing/2014/main" id="{9D27B6A7-AD72-4937-96AE-207857EFAF1C}"/>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3">
                <a:extLst>
                  <a:ext uri="{FF2B5EF4-FFF2-40B4-BE49-F238E27FC236}">
                    <a16:creationId xmlns:a16="http://schemas.microsoft.com/office/drawing/2014/main" id="{E3FCA93D-4CB0-472E-BCE7-207E9A7E366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4">
                <a:extLst>
                  <a:ext uri="{FF2B5EF4-FFF2-40B4-BE49-F238E27FC236}">
                    <a16:creationId xmlns:a16="http://schemas.microsoft.com/office/drawing/2014/main" id="{B721882A-A532-42E3-B0FB-4C96AA9FF48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46">
                <a:extLst>
                  <a:ext uri="{FF2B5EF4-FFF2-40B4-BE49-F238E27FC236}">
                    <a16:creationId xmlns:a16="http://schemas.microsoft.com/office/drawing/2014/main" id="{AB8B669A-4EE5-4220-B3DD-0F3E824CCE0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47">
                <a:extLst>
                  <a:ext uri="{FF2B5EF4-FFF2-40B4-BE49-F238E27FC236}">
                    <a16:creationId xmlns:a16="http://schemas.microsoft.com/office/drawing/2014/main" id="{09CD7FDC-D4E4-4111-B53A-D1A6272AB0F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48">
                <a:extLst>
                  <a:ext uri="{FF2B5EF4-FFF2-40B4-BE49-F238E27FC236}">
                    <a16:creationId xmlns:a16="http://schemas.microsoft.com/office/drawing/2014/main" id="{35A93644-6522-49DF-A936-47A8B89C4C1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49">
                <a:extLst>
                  <a:ext uri="{FF2B5EF4-FFF2-40B4-BE49-F238E27FC236}">
                    <a16:creationId xmlns:a16="http://schemas.microsoft.com/office/drawing/2014/main" id="{7AC1FDA7-249E-4357-A05D-CD67B196446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0">
                <a:extLst>
                  <a:ext uri="{FF2B5EF4-FFF2-40B4-BE49-F238E27FC236}">
                    <a16:creationId xmlns:a16="http://schemas.microsoft.com/office/drawing/2014/main" id="{48EE4FBE-2DA0-44B0-B4C9-B4ACD8889A91}"/>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1">
                <a:extLst>
                  <a:ext uri="{FF2B5EF4-FFF2-40B4-BE49-F238E27FC236}">
                    <a16:creationId xmlns:a16="http://schemas.microsoft.com/office/drawing/2014/main" id="{350858FF-2E15-4B3E-9209-36EEC3BC7EE7}"/>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2">
                <a:extLst>
                  <a:ext uri="{FF2B5EF4-FFF2-40B4-BE49-F238E27FC236}">
                    <a16:creationId xmlns:a16="http://schemas.microsoft.com/office/drawing/2014/main" id="{D5B84CB0-C1EB-48F0-81C0-A2EF53E503F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3">
                <a:extLst>
                  <a:ext uri="{FF2B5EF4-FFF2-40B4-BE49-F238E27FC236}">
                    <a16:creationId xmlns:a16="http://schemas.microsoft.com/office/drawing/2014/main" id="{A41497B8-AB8A-4090-A901-337B842DFD4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4">
                <a:extLst>
                  <a:ext uri="{FF2B5EF4-FFF2-40B4-BE49-F238E27FC236}">
                    <a16:creationId xmlns:a16="http://schemas.microsoft.com/office/drawing/2014/main" id="{CB87C1A6-038C-471A-8316-748F90ADD5B0}"/>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55">
                <a:extLst>
                  <a:ext uri="{FF2B5EF4-FFF2-40B4-BE49-F238E27FC236}">
                    <a16:creationId xmlns:a16="http://schemas.microsoft.com/office/drawing/2014/main" id="{3EF62E49-56AD-4520-92AF-C2748C10F26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56">
                <a:extLst>
                  <a:ext uri="{FF2B5EF4-FFF2-40B4-BE49-F238E27FC236}">
                    <a16:creationId xmlns:a16="http://schemas.microsoft.com/office/drawing/2014/main" id="{96FCA361-890F-4218-B09E-45A641DB9929}"/>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57">
                <a:extLst>
                  <a:ext uri="{FF2B5EF4-FFF2-40B4-BE49-F238E27FC236}">
                    <a16:creationId xmlns:a16="http://schemas.microsoft.com/office/drawing/2014/main" id="{D5A3188C-07A5-4AFE-918E-281A86B918E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58">
                <a:extLst>
                  <a:ext uri="{FF2B5EF4-FFF2-40B4-BE49-F238E27FC236}">
                    <a16:creationId xmlns:a16="http://schemas.microsoft.com/office/drawing/2014/main" id="{AA3A54DF-F014-4D52-90C1-93A0E72D2ACA}"/>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33" name="文本占位符 65">
            <a:extLst>
              <a:ext uri="{FF2B5EF4-FFF2-40B4-BE49-F238E27FC236}">
                <a16:creationId xmlns:a16="http://schemas.microsoft.com/office/drawing/2014/main" id="{A153AA9C-3705-4AAF-B50D-DC34E4633785}"/>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346820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手机样机">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FC851A91-2696-4EFC-818B-38A8BC9CD485}"/>
              </a:ext>
            </a:extLst>
          </p:cNvPr>
          <p:cNvSpPr>
            <a:spLocks noGrp="1"/>
          </p:cNvSpPr>
          <p:nvPr>
            <p:ph type="pic" sz="quarter" idx="10"/>
          </p:nvPr>
        </p:nvSpPr>
        <p:spPr>
          <a:xfrm>
            <a:off x="4712208" y="1425576"/>
            <a:ext cx="2761487" cy="5432425"/>
          </a:xfrm>
          <a:custGeom>
            <a:avLst/>
            <a:gdLst>
              <a:gd name="connsiteX0" fmla="*/ 226557 w 2727960"/>
              <a:gd name="connsiteY0" fmla="*/ 0 h 5432425"/>
              <a:gd name="connsiteX1" fmla="*/ 2501403 w 2727960"/>
              <a:gd name="connsiteY1" fmla="*/ 0 h 5432425"/>
              <a:gd name="connsiteX2" fmla="*/ 2727960 w 2727960"/>
              <a:gd name="connsiteY2" fmla="*/ 226557 h 5432425"/>
              <a:gd name="connsiteX3" fmla="*/ 2727960 w 2727960"/>
              <a:gd name="connsiteY3" fmla="*/ 5432425 h 5432425"/>
              <a:gd name="connsiteX4" fmla="*/ 0 w 2727960"/>
              <a:gd name="connsiteY4" fmla="*/ 5432425 h 5432425"/>
              <a:gd name="connsiteX5" fmla="*/ 0 w 2727960"/>
              <a:gd name="connsiteY5" fmla="*/ 226557 h 5432425"/>
              <a:gd name="connsiteX6" fmla="*/ 226557 w 2727960"/>
              <a:gd name="connsiteY6" fmla="*/ 0 h 543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27960" h="5432425">
                <a:moveTo>
                  <a:pt x="226557" y="0"/>
                </a:moveTo>
                <a:lnTo>
                  <a:pt x="2501403" y="0"/>
                </a:lnTo>
                <a:cubicBezTo>
                  <a:pt x="2626527" y="0"/>
                  <a:pt x="2727960" y="101433"/>
                  <a:pt x="2727960" y="226557"/>
                </a:cubicBezTo>
                <a:lnTo>
                  <a:pt x="2727960" y="5432425"/>
                </a:lnTo>
                <a:lnTo>
                  <a:pt x="0" y="5432425"/>
                </a:lnTo>
                <a:lnTo>
                  <a:pt x="0" y="226557"/>
                </a:lnTo>
                <a:cubicBezTo>
                  <a:pt x="0" y="101433"/>
                  <a:pt x="101433" y="0"/>
                  <a:pt x="226557" y="0"/>
                </a:cubicBezTo>
                <a:close/>
              </a:path>
            </a:pathLst>
          </a:custGeom>
        </p:spPr>
        <p:txBody>
          <a:bodyPr wrap="square">
            <a:noAutofit/>
          </a:bodyPr>
          <a:lstStyle/>
          <a:p>
            <a:endParaRPr lang="zh-CN" altLang="en-US"/>
          </a:p>
        </p:txBody>
      </p:sp>
      <p:pic>
        <p:nvPicPr>
          <p:cNvPr id="6" name="图片 5">
            <a:extLst>
              <a:ext uri="{FF2B5EF4-FFF2-40B4-BE49-F238E27FC236}">
                <a16:creationId xmlns:a16="http://schemas.microsoft.com/office/drawing/2014/main" id="{A2844D37-073C-4610-8779-61E112A24D3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14157"/>
          <a:stretch/>
        </p:blipFill>
        <p:spPr>
          <a:xfrm>
            <a:off x="4023982" y="970876"/>
            <a:ext cx="4144035" cy="5887124"/>
          </a:xfrm>
          <a:prstGeom prst="rect">
            <a:avLst/>
          </a:prstGeom>
        </p:spPr>
      </p:pic>
      <p:sp>
        <p:nvSpPr>
          <p:cNvPr id="13" name="文本框 12">
            <a:extLst>
              <a:ext uri="{FF2B5EF4-FFF2-40B4-BE49-F238E27FC236}">
                <a16:creationId xmlns:a16="http://schemas.microsoft.com/office/drawing/2014/main" id="{AF9976BE-55E9-4E9E-ABBD-793CA89F037A}"/>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14" name="组合 13">
            <a:extLst>
              <a:ext uri="{FF2B5EF4-FFF2-40B4-BE49-F238E27FC236}">
                <a16:creationId xmlns:a16="http://schemas.microsoft.com/office/drawing/2014/main" id="{7260680F-ECAA-4D59-8FEB-5D0D8DA95B8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5" name="Freeform 19">
              <a:extLst>
                <a:ext uri="{FF2B5EF4-FFF2-40B4-BE49-F238E27FC236}">
                  <a16:creationId xmlns:a16="http://schemas.microsoft.com/office/drawing/2014/main" id="{81DBE006-A25C-44A0-9AF5-411F75B51F11}"/>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0">
              <a:extLst>
                <a:ext uri="{FF2B5EF4-FFF2-40B4-BE49-F238E27FC236}">
                  <a16:creationId xmlns:a16="http://schemas.microsoft.com/office/drawing/2014/main" id="{91AC3BDE-5BDC-444D-975A-87A9EF3F33B9}"/>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2">
              <a:extLst>
                <a:ext uri="{FF2B5EF4-FFF2-40B4-BE49-F238E27FC236}">
                  <a16:creationId xmlns:a16="http://schemas.microsoft.com/office/drawing/2014/main" id="{B64AAA0D-3A52-4EC3-AB22-12464DFDCAE6}"/>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3">
              <a:extLst>
                <a:ext uri="{FF2B5EF4-FFF2-40B4-BE49-F238E27FC236}">
                  <a16:creationId xmlns:a16="http://schemas.microsoft.com/office/drawing/2014/main" id="{4DFFFB12-78C4-4F0D-AD90-F8259DA2BC2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4">
              <a:extLst>
                <a:ext uri="{FF2B5EF4-FFF2-40B4-BE49-F238E27FC236}">
                  <a16:creationId xmlns:a16="http://schemas.microsoft.com/office/drawing/2014/main" id="{A7536A1F-F950-4287-94FC-3B0202544C8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5">
              <a:extLst>
                <a:ext uri="{FF2B5EF4-FFF2-40B4-BE49-F238E27FC236}">
                  <a16:creationId xmlns:a16="http://schemas.microsoft.com/office/drawing/2014/main" id="{A3455568-7D4F-47BF-BF98-9993531E65CC}"/>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6">
              <a:extLst>
                <a:ext uri="{FF2B5EF4-FFF2-40B4-BE49-F238E27FC236}">
                  <a16:creationId xmlns:a16="http://schemas.microsoft.com/office/drawing/2014/main" id="{A8240DFA-9E0C-4579-AB1C-0162E66ACAF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1">
              <a:extLst>
                <a:ext uri="{FF2B5EF4-FFF2-40B4-BE49-F238E27FC236}">
                  <a16:creationId xmlns:a16="http://schemas.microsoft.com/office/drawing/2014/main" id="{7A238C7A-473F-48E5-ACE2-0602577C472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3">
              <a:extLst>
                <a:ext uri="{FF2B5EF4-FFF2-40B4-BE49-F238E27FC236}">
                  <a16:creationId xmlns:a16="http://schemas.microsoft.com/office/drawing/2014/main" id="{9BCE27E9-FE2E-43A8-BD5A-D15899D3F14F}"/>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5">
              <a:extLst>
                <a:ext uri="{FF2B5EF4-FFF2-40B4-BE49-F238E27FC236}">
                  <a16:creationId xmlns:a16="http://schemas.microsoft.com/office/drawing/2014/main" id="{C10416DF-6CF5-40AE-890B-E772F443D76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6">
              <a:extLst>
                <a:ext uri="{FF2B5EF4-FFF2-40B4-BE49-F238E27FC236}">
                  <a16:creationId xmlns:a16="http://schemas.microsoft.com/office/drawing/2014/main" id="{43372815-F368-4ED5-BE7B-09108713A43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8">
              <a:extLst>
                <a:ext uri="{FF2B5EF4-FFF2-40B4-BE49-F238E27FC236}">
                  <a16:creationId xmlns:a16="http://schemas.microsoft.com/office/drawing/2014/main" id="{BA0D7251-6998-49DA-926E-796D4EDCB45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9">
              <a:extLst>
                <a:ext uri="{FF2B5EF4-FFF2-40B4-BE49-F238E27FC236}">
                  <a16:creationId xmlns:a16="http://schemas.microsoft.com/office/drawing/2014/main" id="{EEDD8667-BE41-43DC-A358-7180A179EEAD}"/>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40">
              <a:extLst>
                <a:ext uri="{FF2B5EF4-FFF2-40B4-BE49-F238E27FC236}">
                  <a16:creationId xmlns:a16="http://schemas.microsoft.com/office/drawing/2014/main" id="{8D00B370-3F80-4287-8A71-CB7E556D985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75" name="矩形: 圆角 74">
            <a:extLst>
              <a:ext uri="{FF2B5EF4-FFF2-40B4-BE49-F238E27FC236}">
                <a16:creationId xmlns:a16="http://schemas.microsoft.com/office/drawing/2014/main" id="{F4751B9B-D59E-4594-B27D-0ECC9F28F2EB}"/>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14F05B92-72CD-4FC2-92BD-2EBE7D3C9767}"/>
              </a:ext>
            </a:extLst>
          </p:cNvPr>
          <p:cNvGrpSpPr/>
          <p:nvPr userDrawn="1"/>
        </p:nvGrpSpPr>
        <p:grpSpPr>
          <a:xfrm>
            <a:off x="237423" y="135299"/>
            <a:ext cx="847682" cy="847682"/>
            <a:chOff x="237423" y="135299"/>
            <a:chExt cx="847682" cy="847682"/>
          </a:xfrm>
        </p:grpSpPr>
        <p:sp>
          <p:nvSpPr>
            <p:cNvPr id="77" name="椭圆 76">
              <a:extLst>
                <a:ext uri="{FF2B5EF4-FFF2-40B4-BE49-F238E27FC236}">
                  <a16:creationId xmlns:a16="http://schemas.microsoft.com/office/drawing/2014/main" id="{49D84261-FCCC-406D-BB96-48DBFD9499B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8532B412-BF1D-419D-B6D2-DFD3A04A6D90}"/>
                </a:ext>
              </a:extLst>
            </p:cNvPr>
            <p:cNvGrpSpPr/>
            <p:nvPr/>
          </p:nvGrpSpPr>
          <p:grpSpPr>
            <a:xfrm>
              <a:off x="293735" y="191234"/>
              <a:ext cx="735058" cy="735811"/>
              <a:chOff x="3497262" y="849313"/>
              <a:chExt cx="4651376" cy="4656138"/>
            </a:xfrm>
            <a:solidFill>
              <a:schemeClr val="accent1"/>
            </a:solidFill>
          </p:grpSpPr>
          <p:sp>
            <p:nvSpPr>
              <p:cNvPr id="79" name="Freeform 7">
                <a:extLst>
                  <a:ext uri="{FF2B5EF4-FFF2-40B4-BE49-F238E27FC236}">
                    <a16:creationId xmlns:a16="http://schemas.microsoft.com/office/drawing/2014/main" id="{E890A190-2E52-455C-BD01-95137C3DF92D}"/>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9">
                <a:extLst>
                  <a:ext uri="{FF2B5EF4-FFF2-40B4-BE49-F238E27FC236}">
                    <a16:creationId xmlns:a16="http://schemas.microsoft.com/office/drawing/2014/main" id="{106619BB-562E-4784-8EE7-5C2E75F8254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0">
                <a:extLst>
                  <a:ext uri="{FF2B5EF4-FFF2-40B4-BE49-F238E27FC236}">
                    <a16:creationId xmlns:a16="http://schemas.microsoft.com/office/drawing/2014/main" id="{293A581A-E831-4103-B9B7-4143FC4CD69D}"/>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1">
                <a:extLst>
                  <a:ext uri="{FF2B5EF4-FFF2-40B4-BE49-F238E27FC236}">
                    <a16:creationId xmlns:a16="http://schemas.microsoft.com/office/drawing/2014/main" id="{389C9D4F-C196-4B87-A496-C9B0E44F29DC}"/>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2">
                <a:extLst>
                  <a:ext uri="{FF2B5EF4-FFF2-40B4-BE49-F238E27FC236}">
                    <a16:creationId xmlns:a16="http://schemas.microsoft.com/office/drawing/2014/main" id="{E2FFB9EE-BA6D-448B-B5C1-2790B7CADE12}"/>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3">
                <a:extLst>
                  <a:ext uri="{FF2B5EF4-FFF2-40B4-BE49-F238E27FC236}">
                    <a16:creationId xmlns:a16="http://schemas.microsoft.com/office/drawing/2014/main" id="{1BD366BD-60DB-43F1-B8D3-CB0248EF4187}"/>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4">
                <a:extLst>
                  <a:ext uri="{FF2B5EF4-FFF2-40B4-BE49-F238E27FC236}">
                    <a16:creationId xmlns:a16="http://schemas.microsoft.com/office/drawing/2014/main" id="{E519707E-5F8A-410E-9D77-C0A7C5B0914A}"/>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15">
                <a:extLst>
                  <a:ext uri="{FF2B5EF4-FFF2-40B4-BE49-F238E27FC236}">
                    <a16:creationId xmlns:a16="http://schemas.microsoft.com/office/drawing/2014/main" id="{4FAF17A2-4E3D-4253-8DBA-4FFCEFA5FD32}"/>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6">
                <a:extLst>
                  <a:ext uri="{FF2B5EF4-FFF2-40B4-BE49-F238E27FC236}">
                    <a16:creationId xmlns:a16="http://schemas.microsoft.com/office/drawing/2014/main" id="{E30F5AFF-D7D2-46C7-ABB0-F80686268766}"/>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7">
                <a:extLst>
                  <a:ext uri="{FF2B5EF4-FFF2-40B4-BE49-F238E27FC236}">
                    <a16:creationId xmlns:a16="http://schemas.microsoft.com/office/drawing/2014/main" id="{0E5867A6-7F38-4DB7-80B1-3042CCB57DA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8">
                <a:extLst>
                  <a:ext uri="{FF2B5EF4-FFF2-40B4-BE49-F238E27FC236}">
                    <a16:creationId xmlns:a16="http://schemas.microsoft.com/office/drawing/2014/main" id="{4E08BDE6-C14E-4A0B-9752-804BA469EB88}"/>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9">
                <a:extLst>
                  <a:ext uri="{FF2B5EF4-FFF2-40B4-BE49-F238E27FC236}">
                    <a16:creationId xmlns:a16="http://schemas.microsoft.com/office/drawing/2014/main" id="{E9414496-E6BE-4D21-A307-3AF7A3F81A44}"/>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0">
                <a:extLst>
                  <a:ext uri="{FF2B5EF4-FFF2-40B4-BE49-F238E27FC236}">
                    <a16:creationId xmlns:a16="http://schemas.microsoft.com/office/drawing/2014/main" id="{60D0DECE-E1CC-4BAF-803C-A399140836FB}"/>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1">
                <a:extLst>
                  <a:ext uri="{FF2B5EF4-FFF2-40B4-BE49-F238E27FC236}">
                    <a16:creationId xmlns:a16="http://schemas.microsoft.com/office/drawing/2014/main" id="{719A83BA-6FA4-4157-AD96-FD8436B4A8A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2">
                <a:extLst>
                  <a:ext uri="{FF2B5EF4-FFF2-40B4-BE49-F238E27FC236}">
                    <a16:creationId xmlns:a16="http://schemas.microsoft.com/office/drawing/2014/main" id="{B0725B09-D7BF-47B1-BDC4-4B7877A0B402}"/>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3">
                <a:extLst>
                  <a:ext uri="{FF2B5EF4-FFF2-40B4-BE49-F238E27FC236}">
                    <a16:creationId xmlns:a16="http://schemas.microsoft.com/office/drawing/2014/main" id="{6075A37F-A83B-41D9-8D1A-28A9FF8FD7C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4">
                <a:extLst>
                  <a:ext uri="{FF2B5EF4-FFF2-40B4-BE49-F238E27FC236}">
                    <a16:creationId xmlns:a16="http://schemas.microsoft.com/office/drawing/2014/main" id="{FB89E365-3054-4014-A655-304B244193D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5">
                <a:extLst>
                  <a:ext uri="{FF2B5EF4-FFF2-40B4-BE49-F238E27FC236}">
                    <a16:creationId xmlns:a16="http://schemas.microsoft.com/office/drawing/2014/main" id="{6C9D2D82-3354-4D9B-BA01-B980AA2999E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6">
                <a:extLst>
                  <a:ext uri="{FF2B5EF4-FFF2-40B4-BE49-F238E27FC236}">
                    <a16:creationId xmlns:a16="http://schemas.microsoft.com/office/drawing/2014/main" id="{F8C6E3F6-466E-4BD9-8ABE-A7BF936129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
                <a:extLst>
                  <a:ext uri="{FF2B5EF4-FFF2-40B4-BE49-F238E27FC236}">
                    <a16:creationId xmlns:a16="http://schemas.microsoft.com/office/drawing/2014/main" id="{6B4A08BF-DB82-4045-B9BD-C76B4B224A9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8">
                <a:extLst>
                  <a:ext uri="{FF2B5EF4-FFF2-40B4-BE49-F238E27FC236}">
                    <a16:creationId xmlns:a16="http://schemas.microsoft.com/office/drawing/2014/main" id="{2C2698D5-4CC8-4096-8388-41F0B1416B0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9">
                <a:extLst>
                  <a:ext uri="{FF2B5EF4-FFF2-40B4-BE49-F238E27FC236}">
                    <a16:creationId xmlns:a16="http://schemas.microsoft.com/office/drawing/2014/main" id="{3CA7F333-036F-4D3A-8379-954A546ADDEC}"/>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30">
                <a:extLst>
                  <a:ext uri="{FF2B5EF4-FFF2-40B4-BE49-F238E27FC236}">
                    <a16:creationId xmlns:a16="http://schemas.microsoft.com/office/drawing/2014/main" id="{6A889E60-E004-44E6-8DC4-80FDAF55671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31">
                <a:extLst>
                  <a:ext uri="{FF2B5EF4-FFF2-40B4-BE49-F238E27FC236}">
                    <a16:creationId xmlns:a16="http://schemas.microsoft.com/office/drawing/2014/main" id="{F8EC713C-7F39-4E7F-9124-A6DC086A381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32">
                <a:extLst>
                  <a:ext uri="{FF2B5EF4-FFF2-40B4-BE49-F238E27FC236}">
                    <a16:creationId xmlns:a16="http://schemas.microsoft.com/office/drawing/2014/main" id="{BD05F458-1BF9-4554-BD03-1CC7711075A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33">
                <a:extLst>
                  <a:ext uri="{FF2B5EF4-FFF2-40B4-BE49-F238E27FC236}">
                    <a16:creationId xmlns:a16="http://schemas.microsoft.com/office/drawing/2014/main" id="{108B5BBC-0148-40A7-B488-874917E52E0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34">
                <a:extLst>
                  <a:ext uri="{FF2B5EF4-FFF2-40B4-BE49-F238E27FC236}">
                    <a16:creationId xmlns:a16="http://schemas.microsoft.com/office/drawing/2014/main" id="{1616CC80-2016-4951-8901-9EF2653D0FEF}"/>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46">
                <a:extLst>
                  <a:ext uri="{FF2B5EF4-FFF2-40B4-BE49-F238E27FC236}">
                    <a16:creationId xmlns:a16="http://schemas.microsoft.com/office/drawing/2014/main" id="{E960C6CD-A6EC-4E56-B561-F5CFDAA1B8DD}"/>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47">
                <a:extLst>
                  <a:ext uri="{FF2B5EF4-FFF2-40B4-BE49-F238E27FC236}">
                    <a16:creationId xmlns:a16="http://schemas.microsoft.com/office/drawing/2014/main" id="{19F4DCC6-2AA1-4311-85A6-802666202CC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48">
                <a:extLst>
                  <a:ext uri="{FF2B5EF4-FFF2-40B4-BE49-F238E27FC236}">
                    <a16:creationId xmlns:a16="http://schemas.microsoft.com/office/drawing/2014/main" id="{449AF28D-AC2C-4019-9D73-A1D76DC0A22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49">
                <a:extLst>
                  <a:ext uri="{FF2B5EF4-FFF2-40B4-BE49-F238E27FC236}">
                    <a16:creationId xmlns:a16="http://schemas.microsoft.com/office/drawing/2014/main" id="{261E6B36-4EA9-458A-A45A-5C0DCB8AAB23}"/>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0">
                <a:extLst>
                  <a:ext uri="{FF2B5EF4-FFF2-40B4-BE49-F238E27FC236}">
                    <a16:creationId xmlns:a16="http://schemas.microsoft.com/office/drawing/2014/main" id="{398D5C21-3C08-4CE5-8431-DCF060E8E3E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1">
                <a:extLst>
                  <a:ext uri="{FF2B5EF4-FFF2-40B4-BE49-F238E27FC236}">
                    <a16:creationId xmlns:a16="http://schemas.microsoft.com/office/drawing/2014/main" id="{4192854D-D3F3-47FD-A312-9585E9805DC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2">
                <a:extLst>
                  <a:ext uri="{FF2B5EF4-FFF2-40B4-BE49-F238E27FC236}">
                    <a16:creationId xmlns:a16="http://schemas.microsoft.com/office/drawing/2014/main" id="{4A745892-B11A-4AA7-AB7F-9B5992181066}"/>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3">
                <a:extLst>
                  <a:ext uri="{FF2B5EF4-FFF2-40B4-BE49-F238E27FC236}">
                    <a16:creationId xmlns:a16="http://schemas.microsoft.com/office/drawing/2014/main" id="{C6DAA62A-F51F-458C-A4DE-5FCFC79E76AB}"/>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54">
                <a:extLst>
                  <a:ext uri="{FF2B5EF4-FFF2-40B4-BE49-F238E27FC236}">
                    <a16:creationId xmlns:a16="http://schemas.microsoft.com/office/drawing/2014/main" id="{BEE763DA-3920-4419-8ADF-6DB021D0A9D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55">
                <a:extLst>
                  <a:ext uri="{FF2B5EF4-FFF2-40B4-BE49-F238E27FC236}">
                    <a16:creationId xmlns:a16="http://schemas.microsoft.com/office/drawing/2014/main" id="{C61D19DF-3339-4382-A40A-732CC59E558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6">
                <a:extLst>
                  <a:ext uri="{FF2B5EF4-FFF2-40B4-BE49-F238E27FC236}">
                    <a16:creationId xmlns:a16="http://schemas.microsoft.com/office/drawing/2014/main" id="{30E3AF9D-0C54-4370-87D3-B855193D7E57}"/>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7">
                <a:extLst>
                  <a:ext uri="{FF2B5EF4-FFF2-40B4-BE49-F238E27FC236}">
                    <a16:creationId xmlns:a16="http://schemas.microsoft.com/office/drawing/2014/main" id="{376F742D-A326-4786-8510-2DFE123417DB}"/>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8">
                <a:extLst>
                  <a:ext uri="{FF2B5EF4-FFF2-40B4-BE49-F238E27FC236}">
                    <a16:creationId xmlns:a16="http://schemas.microsoft.com/office/drawing/2014/main" id="{1497B6C5-83CF-4DA4-801C-5AFDAB3D5C27}"/>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9" name="文本占位符 65">
            <a:extLst>
              <a:ext uri="{FF2B5EF4-FFF2-40B4-BE49-F238E27FC236}">
                <a16:creationId xmlns:a16="http://schemas.microsoft.com/office/drawing/2014/main" id="{6592DB98-26D7-4C62-AD48-AD0920FC3D51}"/>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247655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电脑样机">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92560382-7E68-4B32-92B5-A2C94E7B86B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8" name="Freeform 19">
              <a:extLst>
                <a:ext uri="{FF2B5EF4-FFF2-40B4-BE49-F238E27FC236}">
                  <a16:creationId xmlns:a16="http://schemas.microsoft.com/office/drawing/2014/main" id="{E636BE14-C0D2-4D61-BB38-3EE8B26A022B}"/>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0">
              <a:extLst>
                <a:ext uri="{FF2B5EF4-FFF2-40B4-BE49-F238E27FC236}">
                  <a16:creationId xmlns:a16="http://schemas.microsoft.com/office/drawing/2014/main" id="{047AD7C1-3AD6-47A0-B194-8FB91C07210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2">
              <a:extLst>
                <a:ext uri="{FF2B5EF4-FFF2-40B4-BE49-F238E27FC236}">
                  <a16:creationId xmlns:a16="http://schemas.microsoft.com/office/drawing/2014/main" id="{AC26C9D8-7E95-4A44-8495-C575D7A83B9D}"/>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3">
              <a:extLst>
                <a:ext uri="{FF2B5EF4-FFF2-40B4-BE49-F238E27FC236}">
                  <a16:creationId xmlns:a16="http://schemas.microsoft.com/office/drawing/2014/main" id="{43E9C3BF-6E9A-4AB8-B7FD-88012E351D02}"/>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4">
              <a:extLst>
                <a:ext uri="{FF2B5EF4-FFF2-40B4-BE49-F238E27FC236}">
                  <a16:creationId xmlns:a16="http://schemas.microsoft.com/office/drawing/2014/main" id="{F3CC13E6-75EE-47C5-93E3-4D979EE2D2F9}"/>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5">
              <a:extLst>
                <a:ext uri="{FF2B5EF4-FFF2-40B4-BE49-F238E27FC236}">
                  <a16:creationId xmlns:a16="http://schemas.microsoft.com/office/drawing/2014/main" id="{EC0BD02F-34CC-4BA4-8347-86CB32878F5D}"/>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26">
              <a:extLst>
                <a:ext uri="{FF2B5EF4-FFF2-40B4-BE49-F238E27FC236}">
                  <a16:creationId xmlns:a16="http://schemas.microsoft.com/office/drawing/2014/main" id="{81E1755D-3D9F-4D16-B600-8027B88371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1">
              <a:extLst>
                <a:ext uri="{FF2B5EF4-FFF2-40B4-BE49-F238E27FC236}">
                  <a16:creationId xmlns:a16="http://schemas.microsoft.com/office/drawing/2014/main" id="{9E297B44-AF06-42C5-BF81-53DF85589987}"/>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3">
              <a:extLst>
                <a:ext uri="{FF2B5EF4-FFF2-40B4-BE49-F238E27FC236}">
                  <a16:creationId xmlns:a16="http://schemas.microsoft.com/office/drawing/2014/main" id="{8AA09C0F-AF5F-4F78-ABEC-E7815728CA2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5">
              <a:extLst>
                <a:ext uri="{FF2B5EF4-FFF2-40B4-BE49-F238E27FC236}">
                  <a16:creationId xmlns:a16="http://schemas.microsoft.com/office/drawing/2014/main" id="{8890EF4E-57B7-4994-BA3F-F25E177E5A5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6">
              <a:extLst>
                <a:ext uri="{FF2B5EF4-FFF2-40B4-BE49-F238E27FC236}">
                  <a16:creationId xmlns:a16="http://schemas.microsoft.com/office/drawing/2014/main" id="{1E9F0B4D-1A6A-4C11-BB61-C76C2B29E91D}"/>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8">
              <a:extLst>
                <a:ext uri="{FF2B5EF4-FFF2-40B4-BE49-F238E27FC236}">
                  <a16:creationId xmlns:a16="http://schemas.microsoft.com/office/drawing/2014/main" id="{65EF05F4-A63B-4C09-9302-44D15E908E77}"/>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39">
              <a:extLst>
                <a:ext uri="{FF2B5EF4-FFF2-40B4-BE49-F238E27FC236}">
                  <a16:creationId xmlns:a16="http://schemas.microsoft.com/office/drawing/2014/main" id="{146A1244-CC2B-4313-B3AC-C6DCEC59A02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40">
              <a:extLst>
                <a:ext uri="{FF2B5EF4-FFF2-40B4-BE49-F238E27FC236}">
                  <a16:creationId xmlns:a16="http://schemas.microsoft.com/office/drawing/2014/main" id="{691E85B0-0064-4CF9-893C-93565883F3D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65" name="椭圆 64">
            <a:extLst>
              <a:ext uri="{FF2B5EF4-FFF2-40B4-BE49-F238E27FC236}">
                <a16:creationId xmlns:a16="http://schemas.microsoft.com/office/drawing/2014/main" id="{C91AC609-1C85-4B31-B732-372D2DCB66BD}"/>
              </a:ext>
            </a:extLst>
          </p:cNvPr>
          <p:cNvSpPr/>
          <p:nvPr userDrawn="1"/>
        </p:nvSpPr>
        <p:spPr>
          <a:xfrm>
            <a:off x="6958403" y="5702153"/>
            <a:ext cx="2640760" cy="529481"/>
          </a:xfrm>
          <a:prstGeom prst="ellipse">
            <a:avLst/>
          </a:prstGeom>
          <a:solidFill>
            <a:schemeClr val="bg2">
              <a:lumMod val="50000"/>
              <a:alpha val="32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Picture 2">
            <a:extLst>
              <a:ext uri="{FF2B5EF4-FFF2-40B4-BE49-F238E27FC236}">
                <a16:creationId xmlns:a16="http://schemas.microsoft.com/office/drawing/2014/main" id="{0C69C672-6372-4EEC-81B5-8A467BF980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45469" y="1494982"/>
            <a:ext cx="5799137" cy="4525085"/>
          </a:xfrm>
          <a:prstGeom prst="rect">
            <a:avLst/>
          </a:prstGeom>
        </p:spPr>
      </p:pic>
      <p:sp>
        <p:nvSpPr>
          <p:cNvPr id="23" name="图片占位符 22">
            <a:extLst>
              <a:ext uri="{FF2B5EF4-FFF2-40B4-BE49-F238E27FC236}">
                <a16:creationId xmlns:a16="http://schemas.microsoft.com/office/drawing/2014/main" id="{014561A0-BE0B-400B-9310-464A46596923}"/>
              </a:ext>
            </a:extLst>
          </p:cNvPr>
          <p:cNvSpPr>
            <a:spLocks noGrp="1"/>
          </p:cNvSpPr>
          <p:nvPr>
            <p:ph type="pic" sz="quarter" idx="10"/>
          </p:nvPr>
        </p:nvSpPr>
        <p:spPr>
          <a:xfrm>
            <a:off x="5575656" y="1711325"/>
            <a:ext cx="5324475" cy="3014663"/>
          </a:xfrm>
        </p:spPr>
        <p:txBody>
          <a:bodyPr/>
          <a:lstStyle/>
          <a:p>
            <a:endParaRPr lang="zh-CN" altLang="en-US"/>
          </a:p>
        </p:txBody>
      </p:sp>
      <p:sp>
        <p:nvSpPr>
          <p:cNvPr id="24" name="文本框 23">
            <a:extLst>
              <a:ext uri="{FF2B5EF4-FFF2-40B4-BE49-F238E27FC236}">
                <a16:creationId xmlns:a16="http://schemas.microsoft.com/office/drawing/2014/main" id="{DE9C6B18-D060-444B-A14D-F88EC02D472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70" name="矩形: 圆角 69">
            <a:extLst>
              <a:ext uri="{FF2B5EF4-FFF2-40B4-BE49-F238E27FC236}">
                <a16:creationId xmlns:a16="http://schemas.microsoft.com/office/drawing/2014/main" id="{6E523764-D2B2-4F67-8391-EBFE3731D5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A5F321BF-3156-4054-84B5-C870628FD3AC}"/>
              </a:ext>
            </a:extLst>
          </p:cNvPr>
          <p:cNvGrpSpPr/>
          <p:nvPr userDrawn="1"/>
        </p:nvGrpSpPr>
        <p:grpSpPr>
          <a:xfrm>
            <a:off x="237423" y="135299"/>
            <a:ext cx="847682" cy="847682"/>
            <a:chOff x="237423" y="135299"/>
            <a:chExt cx="847682" cy="847682"/>
          </a:xfrm>
        </p:grpSpPr>
        <p:sp>
          <p:nvSpPr>
            <p:cNvPr id="72" name="椭圆 71">
              <a:extLst>
                <a:ext uri="{FF2B5EF4-FFF2-40B4-BE49-F238E27FC236}">
                  <a16:creationId xmlns:a16="http://schemas.microsoft.com/office/drawing/2014/main" id="{434CB82C-1B5C-4726-9121-6C9D13DCFFF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3" name="组合 72">
              <a:extLst>
                <a:ext uri="{FF2B5EF4-FFF2-40B4-BE49-F238E27FC236}">
                  <a16:creationId xmlns:a16="http://schemas.microsoft.com/office/drawing/2014/main" id="{A40700DD-4DE6-48BA-85E9-F38FD9A29D5B}"/>
                </a:ext>
              </a:extLst>
            </p:cNvPr>
            <p:cNvGrpSpPr/>
            <p:nvPr/>
          </p:nvGrpSpPr>
          <p:grpSpPr>
            <a:xfrm>
              <a:off x="293735" y="191234"/>
              <a:ext cx="735058" cy="735811"/>
              <a:chOff x="3497262" y="849313"/>
              <a:chExt cx="4651376" cy="4656138"/>
            </a:xfrm>
            <a:solidFill>
              <a:schemeClr val="accent1"/>
            </a:solidFill>
          </p:grpSpPr>
          <p:sp>
            <p:nvSpPr>
              <p:cNvPr id="74" name="Freeform 7">
                <a:extLst>
                  <a:ext uri="{FF2B5EF4-FFF2-40B4-BE49-F238E27FC236}">
                    <a16:creationId xmlns:a16="http://schemas.microsoft.com/office/drawing/2014/main" id="{AB1FFE08-0928-48AE-B886-8151D1637F82}"/>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9">
                <a:extLst>
                  <a:ext uri="{FF2B5EF4-FFF2-40B4-BE49-F238E27FC236}">
                    <a16:creationId xmlns:a16="http://schemas.microsoft.com/office/drawing/2014/main" id="{BA010DF6-936F-45D4-9005-6989C9EB089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0">
                <a:extLst>
                  <a:ext uri="{FF2B5EF4-FFF2-40B4-BE49-F238E27FC236}">
                    <a16:creationId xmlns:a16="http://schemas.microsoft.com/office/drawing/2014/main" id="{4B8E84F8-D9FB-4D45-A56C-2E2162E2D2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1">
                <a:extLst>
                  <a:ext uri="{FF2B5EF4-FFF2-40B4-BE49-F238E27FC236}">
                    <a16:creationId xmlns:a16="http://schemas.microsoft.com/office/drawing/2014/main" id="{DDDAFEB3-913F-4C4D-9445-B34410C1F01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2">
                <a:extLst>
                  <a:ext uri="{FF2B5EF4-FFF2-40B4-BE49-F238E27FC236}">
                    <a16:creationId xmlns:a16="http://schemas.microsoft.com/office/drawing/2014/main" id="{0007D336-361E-473B-87EF-2799716810BD}"/>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3">
                <a:extLst>
                  <a:ext uri="{FF2B5EF4-FFF2-40B4-BE49-F238E27FC236}">
                    <a16:creationId xmlns:a16="http://schemas.microsoft.com/office/drawing/2014/main" id="{97C4FA5B-7C45-4753-9C81-6CC326798EE8}"/>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4">
                <a:extLst>
                  <a:ext uri="{FF2B5EF4-FFF2-40B4-BE49-F238E27FC236}">
                    <a16:creationId xmlns:a16="http://schemas.microsoft.com/office/drawing/2014/main" id="{757CE777-032E-48A0-B724-6B41555735CF}"/>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5">
                <a:extLst>
                  <a:ext uri="{FF2B5EF4-FFF2-40B4-BE49-F238E27FC236}">
                    <a16:creationId xmlns:a16="http://schemas.microsoft.com/office/drawing/2014/main" id="{2589976A-0533-410E-BA22-3076CD2F0E08}"/>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6">
                <a:extLst>
                  <a:ext uri="{FF2B5EF4-FFF2-40B4-BE49-F238E27FC236}">
                    <a16:creationId xmlns:a16="http://schemas.microsoft.com/office/drawing/2014/main" id="{789A7A9C-5D88-4CFE-949C-4BD50C6375DB}"/>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17">
                <a:extLst>
                  <a:ext uri="{FF2B5EF4-FFF2-40B4-BE49-F238E27FC236}">
                    <a16:creationId xmlns:a16="http://schemas.microsoft.com/office/drawing/2014/main" id="{54737033-7EFA-45ED-9A3E-3C513D17F06B}"/>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18">
                <a:extLst>
                  <a:ext uri="{FF2B5EF4-FFF2-40B4-BE49-F238E27FC236}">
                    <a16:creationId xmlns:a16="http://schemas.microsoft.com/office/drawing/2014/main" id="{F84FD3ED-D293-44A3-8B6B-74990915C591}"/>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19">
                <a:extLst>
                  <a:ext uri="{FF2B5EF4-FFF2-40B4-BE49-F238E27FC236}">
                    <a16:creationId xmlns:a16="http://schemas.microsoft.com/office/drawing/2014/main" id="{EBC32428-8F94-40E6-8315-EC74B7B88282}"/>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0">
                <a:extLst>
                  <a:ext uri="{FF2B5EF4-FFF2-40B4-BE49-F238E27FC236}">
                    <a16:creationId xmlns:a16="http://schemas.microsoft.com/office/drawing/2014/main" id="{C614F9F3-BD52-4D49-8A44-9307C921AFF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1">
                <a:extLst>
                  <a:ext uri="{FF2B5EF4-FFF2-40B4-BE49-F238E27FC236}">
                    <a16:creationId xmlns:a16="http://schemas.microsoft.com/office/drawing/2014/main" id="{A098812A-76D1-450F-8C4D-56268F1D208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2">
                <a:extLst>
                  <a:ext uri="{FF2B5EF4-FFF2-40B4-BE49-F238E27FC236}">
                    <a16:creationId xmlns:a16="http://schemas.microsoft.com/office/drawing/2014/main" id="{BC160648-C668-4C43-B618-7940BA9E0E9C}"/>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3">
                <a:extLst>
                  <a:ext uri="{FF2B5EF4-FFF2-40B4-BE49-F238E27FC236}">
                    <a16:creationId xmlns:a16="http://schemas.microsoft.com/office/drawing/2014/main" id="{51EC974B-C963-46EE-AF86-EEA8FA573D8F}"/>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4">
                <a:extLst>
                  <a:ext uri="{FF2B5EF4-FFF2-40B4-BE49-F238E27FC236}">
                    <a16:creationId xmlns:a16="http://schemas.microsoft.com/office/drawing/2014/main" id="{A0540C07-CC80-4082-9996-C1B431F42E82}"/>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5">
                <a:extLst>
                  <a:ext uri="{FF2B5EF4-FFF2-40B4-BE49-F238E27FC236}">
                    <a16:creationId xmlns:a16="http://schemas.microsoft.com/office/drawing/2014/main" id="{BE208746-0331-4CFC-ACF1-C6A2B66554AC}"/>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6">
                <a:extLst>
                  <a:ext uri="{FF2B5EF4-FFF2-40B4-BE49-F238E27FC236}">
                    <a16:creationId xmlns:a16="http://schemas.microsoft.com/office/drawing/2014/main" id="{4DE0AB4B-5814-4858-A792-4AF54F7DCB8A}"/>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
                <a:extLst>
                  <a:ext uri="{FF2B5EF4-FFF2-40B4-BE49-F238E27FC236}">
                    <a16:creationId xmlns:a16="http://schemas.microsoft.com/office/drawing/2014/main" id="{E9C4E9A3-D1F9-40C5-8266-020B72D15BB3}"/>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8">
                <a:extLst>
                  <a:ext uri="{FF2B5EF4-FFF2-40B4-BE49-F238E27FC236}">
                    <a16:creationId xmlns:a16="http://schemas.microsoft.com/office/drawing/2014/main" id="{EFD38642-7EC6-47D5-B6E1-F91E39459804}"/>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9">
                <a:extLst>
                  <a:ext uri="{FF2B5EF4-FFF2-40B4-BE49-F238E27FC236}">
                    <a16:creationId xmlns:a16="http://schemas.microsoft.com/office/drawing/2014/main" id="{425EE517-DF5D-4520-9FBC-F3A905483775}"/>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30">
                <a:extLst>
                  <a:ext uri="{FF2B5EF4-FFF2-40B4-BE49-F238E27FC236}">
                    <a16:creationId xmlns:a16="http://schemas.microsoft.com/office/drawing/2014/main" id="{03D1E9A4-410B-4758-94EC-8E4C4C1E241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31">
                <a:extLst>
                  <a:ext uri="{FF2B5EF4-FFF2-40B4-BE49-F238E27FC236}">
                    <a16:creationId xmlns:a16="http://schemas.microsoft.com/office/drawing/2014/main" id="{9B6519BC-8899-4A39-B573-ABA97D25451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32">
                <a:extLst>
                  <a:ext uri="{FF2B5EF4-FFF2-40B4-BE49-F238E27FC236}">
                    <a16:creationId xmlns:a16="http://schemas.microsoft.com/office/drawing/2014/main" id="{80F81BCC-56FB-423C-8EDB-BBA82585E908}"/>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33">
                <a:extLst>
                  <a:ext uri="{FF2B5EF4-FFF2-40B4-BE49-F238E27FC236}">
                    <a16:creationId xmlns:a16="http://schemas.microsoft.com/office/drawing/2014/main" id="{7F17D343-7060-4157-AC10-AF51C2D8D178}"/>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34">
                <a:extLst>
                  <a:ext uri="{FF2B5EF4-FFF2-40B4-BE49-F238E27FC236}">
                    <a16:creationId xmlns:a16="http://schemas.microsoft.com/office/drawing/2014/main" id="{B86364ED-65A4-47E0-BC1C-163B5F83F18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46">
                <a:extLst>
                  <a:ext uri="{FF2B5EF4-FFF2-40B4-BE49-F238E27FC236}">
                    <a16:creationId xmlns:a16="http://schemas.microsoft.com/office/drawing/2014/main" id="{24EDAF91-56AD-4135-A681-5F59143882FC}"/>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47">
                <a:extLst>
                  <a:ext uri="{FF2B5EF4-FFF2-40B4-BE49-F238E27FC236}">
                    <a16:creationId xmlns:a16="http://schemas.microsoft.com/office/drawing/2014/main" id="{8709186E-F0B3-4EDC-9ADA-C3B1A79B6EE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48">
                <a:extLst>
                  <a:ext uri="{FF2B5EF4-FFF2-40B4-BE49-F238E27FC236}">
                    <a16:creationId xmlns:a16="http://schemas.microsoft.com/office/drawing/2014/main" id="{8B1B148C-AAF9-4A2E-B640-E5777F31717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49">
                <a:extLst>
                  <a:ext uri="{FF2B5EF4-FFF2-40B4-BE49-F238E27FC236}">
                    <a16:creationId xmlns:a16="http://schemas.microsoft.com/office/drawing/2014/main" id="{A3054E55-3FBB-497B-9E98-A559A1EDF902}"/>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50">
                <a:extLst>
                  <a:ext uri="{FF2B5EF4-FFF2-40B4-BE49-F238E27FC236}">
                    <a16:creationId xmlns:a16="http://schemas.microsoft.com/office/drawing/2014/main" id="{2A49CD72-709C-4ECA-9927-9283F6794874}"/>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51">
                <a:extLst>
                  <a:ext uri="{FF2B5EF4-FFF2-40B4-BE49-F238E27FC236}">
                    <a16:creationId xmlns:a16="http://schemas.microsoft.com/office/drawing/2014/main" id="{45B7F737-6C27-4377-93E8-DCB7F163440D}"/>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52">
                <a:extLst>
                  <a:ext uri="{FF2B5EF4-FFF2-40B4-BE49-F238E27FC236}">
                    <a16:creationId xmlns:a16="http://schemas.microsoft.com/office/drawing/2014/main" id="{3990D280-F9BC-41C0-B636-5D715AAEDA2B}"/>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53">
                <a:extLst>
                  <a:ext uri="{FF2B5EF4-FFF2-40B4-BE49-F238E27FC236}">
                    <a16:creationId xmlns:a16="http://schemas.microsoft.com/office/drawing/2014/main" id="{FE695BB3-06B3-432D-AD8A-EE424C662D13}"/>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54">
                <a:extLst>
                  <a:ext uri="{FF2B5EF4-FFF2-40B4-BE49-F238E27FC236}">
                    <a16:creationId xmlns:a16="http://schemas.microsoft.com/office/drawing/2014/main" id="{0B1A949F-5E5C-4D41-887C-874F1007309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55">
                <a:extLst>
                  <a:ext uri="{FF2B5EF4-FFF2-40B4-BE49-F238E27FC236}">
                    <a16:creationId xmlns:a16="http://schemas.microsoft.com/office/drawing/2014/main" id="{50D566C5-2FBE-4030-9DD4-D708F2D3CC8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56">
                <a:extLst>
                  <a:ext uri="{FF2B5EF4-FFF2-40B4-BE49-F238E27FC236}">
                    <a16:creationId xmlns:a16="http://schemas.microsoft.com/office/drawing/2014/main" id="{34D413B5-D4A3-48D9-AE01-F8641152719F}"/>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57">
                <a:extLst>
                  <a:ext uri="{FF2B5EF4-FFF2-40B4-BE49-F238E27FC236}">
                    <a16:creationId xmlns:a16="http://schemas.microsoft.com/office/drawing/2014/main" id="{05FC6845-0B7E-40E1-915E-200B70D830D8}"/>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58">
                <a:extLst>
                  <a:ext uri="{FF2B5EF4-FFF2-40B4-BE49-F238E27FC236}">
                    <a16:creationId xmlns:a16="http://schemas.microsoft.com/office/drawing/2014/main" id="{A564A46E-173E-4BC7-9D59-5012FA74D821}"/>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14" name="文本占位符 65">
            <a:extLst>
              <a:ext uri="{FF2B5EF4-FFF2-40B4-BE49-F238E27FC236}">
                <a16:creationId xmlns:a16="http://schemas.microsoft.com/office/drawing/2014/main" id="{72AB1941-7269-4209-83A0-3BA98E6BB03D}"/>
              </a:ext>
            </a:extLst>
          </p:cNvPr>
          <p:cNvSpPr>
            <a:spLocks noGrp="1"/>
          </p:cNvSpPr>
          <p:nvPr>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5897445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音乐播放页">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CE25081-82D7-4CD8-9970-11E933042AD3}"/>
              </a:ext>
            </a:extLst>
          </p:cNvPr>
          <p:cNvSpPr>
            <a:spLocks noGrp="1"/>
          </p:cNvSpPr>
          <p:nvPr>
            <p:ph type="dt" sz="half" idx="10"/>
          </p:nvPr>
        </p:nvSpPr>
        <p:spPr/>
        <p:txBody>
          <a:bodyPr/>
          <a:lstStyle/>
          <a:p>
            <a:fld id="{DD96C455-D181-459A-8014-67AAEFFCA7C2}" type="datetimeFigureOut">
              <a:rPr lang="zh-CN" altLang="en-US" smtClean="0"/>
              <a:t>2024/12/15</a:t>
            </a:fld>
            <a:endParaRPr lang="zh-CN" altLang="en-US"/>
          </a:p>
        </p:txBody>
      </p:sp>
      <p:sp>
        <p:nvSpPr>
          <p:cNvPr id="4" name="页脚占位符 3">
            <a:extLst>
              <a:ext uri="{FF2B5EF4-FFF2-40B4-BE49-F238E27FC236}">
                <a16:creationId xmlns:a16="http://schemas.microsoft.com/office/drawing/2014/main" id="{CA285B1F-5A95-460D-828B-D675E1BF8AF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443BCB-E748-45DD-BEEE-363F4DBF781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8" name="图片占位符 7">
            <a:extLst>
              <a:ext uri="{FF2B5EF4-FFF2-40B4-BE49-F238E27FC236}">
                <a16:creationId xmlns:a16="http://schemas.microsoft.com/office/drawing/2014/main" id="{260981B6-C1E2-4958-BFA4-F59869388A78}"/>
              </a:ext>
            </a:extLst>
          </p:cNvPr>
          <p:cNvSpPr>
            <a:spLocks noGrp="1"/>
          </p:cNvSpPr>
          <p:nvPr>
            <p:ph type="pic" sz="quarter" idx="13"/>
          </p:nvPr>
        </p:nvSpPr>
        <p:spPr>
          <a:xfrm>
            <a:off x="7989570" y="2431013"/>
            <a:ext cx="2595932" cy="2595932"/>
          </a:xfrm>
          <a:prstGeom prst="ellipse">
            <a:avLst/>
          </a:prstGeom>
        </p:spPr>
        <p:txBody>
          <a:bodyPr/>
          <a:lstStyle/>
          <a:p>
            <a:endParaRPr lang="zh-CN" altLang="en-US"/>
          </a:p>
        </p:txBody>
      </p:sp>
      <p:sp>
        <p:nvSpPr>
          <p:cNvPr id="9" name="矩形: 圆角 8">
            <a:extLst>
              <a:ext uri="{FF2B5EF4-FFF2-40B4-BE49-F238E27FC236}">
                <a16:creationId xmlns:a16="http://schemas.microsoft.com/office/drawing/2014/main" id="{7285219E-AE78-4108-B3C4-9B5DB93C2556}"/>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96F1B465-2E8F-4534-9119-74DE7373052E}"/>
              </a:ext>
            </a:extLst>
          </p:cNvPr>
          <p:cNvGrpSpPr/>
          <p:nvPr userDrawn="1"/>
        </p:nvGrpSpPr>
        <p:grpSpPr>
          <a:xfrm>
            <a:off x="237423" y="135299"/>
            <a:ext cx="847682" cy="847682"/>
            <a:chOff x="237423" y="135299"/>
            <a:chExt cx="847682" cy="847682"/>
          </a:xfrm>
        </p:grpSpPr>
        <p:sp>
          <p:nvSpPr>
            <p:cNvPr id="11" name="椭圆 10">
              <a:extLst>
                <a:ext uri="{FF2B5EF4-FFF2-40B4-BE49-F238E27FC236}">
                  <a16:creationId xmlns:a16="http://schemas.microsoft.com/office/drawing/2014/main" id="{88B1B33F-4A2E-433C-9DBB-0AEF6002E87A}"/>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BE6327B0-E2A1-496B-9908-99673E3BE623}"/>
                </a:ext>
              </a:extLst>
            </p:cNvPr>
            <p:cNvGrpSpPr/>
            <p:nvPr/>
          </p:nvGrpSpPr>
          <p:grpSpPr>
            <a:xfrm>
              <a:off x="293735" y="191234"/>
              <a:ext cx="735058" cy="735811"/>
              <a:chOff x="3497262" y="849313"/>
              <a:chExt cx="4651376" cy="4656138"/>
            </a:xfrm>
            <a:solidFill>
              <a:schemeClr val="accent1"/>
            </a:solidFill>
          </p:grpSpPr>
          <p:sp>
            <p:nvSpPr>
              <p:cNvPr id="13" name="Freeform 7">
                <a:extLst>
                  <a:ext uri="{FF2B5EF4-FFF2-40B4-BE49-F238E27FC236}">
                    <a16:creationId xmlns:a16="http://schemas.microsoft.com/office/drawing/2014/main" id="{472AA650-8A21-46AC-A07B-5BA972DFAB33}"/>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9">
                <a:extLst>
                  <a:ext uri="{FF2B5EF4-FFF2-40B4-BE49-F238E27FC236}">
                    <a16:creationId xmlns:a16="http://schemas.microsoft.com/office/drawing/2014/main" id="{F128E11A-B31F-4D7F-B0DF-D36F21A7B015}"/>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0">
                <a:extLst>
                  <a:ext uri="{FF2B5EF4-FFF2-40B4-BE49-F238E27FC236}">
                    <a16:creationId xmlns:a16="http://schemas.microsoft.com/office/drawing/2014/main" id="{230EA30A-FCFF-485A-A1F0-980D4CE0C97F}"/>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1">
                <a:extLst>
                  <a:ext uri="{FF2B5EF4-FFF2-40B4-BE49-F238E27FC236}">
                    <a16:creationId xmlns:a16="http://schemas.microsoft.com/office/drawing/2014/main" id="{DC270CA0-F50C-4513-B20D-271E10D98471}"/>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2">
                <a:extLst>
                  <a:ext uri="{FF2B5EF4-FFF2-40B4-BE49-F238E27FC236}">
                    <a16:creationId xmlns:a16="http://schemas.microsoft.com/office/drawing/2014/main" id="{8A88422B-8DCD-4154-9056-B91E7282C33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3">
                <a:extLst>
                  <a:ext uri="{FF2B5EF4-FFF2-40B4-BE49-F238E27FC236}">
                    <a16:creationId xmlns:a16="http://schemas.microsoft.com/office/drawing/2014/main" id="{DBB18FDD-5161-4FAD-BF2B-DC5E8E5B5CEC}"/>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4">
                <a:extLst>
                  <a:ext uri="{FF2B5EF4-FFF2-40B4-BE49-F238E27FC236}">
                    <a16:creationId xmlns:a16="http://schemas.microsoft.com/office/drawing/2014/main" id="{9CFD7459-ECE3-4902-953F-C7BB5820D46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5">
                <a:extLst>
                  <a:ext uri="{FF2B5EF4-FFF2-40B4-BE49-F238E27FC236}">
                    <a16:creationId xmlns:a16="http://schemas.microsoft.com/office/drawing/2014/main" id="{7D59C1F8-486A-4841-9EA3-B8D734BE979D}"/>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6">
                <a:extLst>
                  <a:ext uri="{FF2B5EF4-FFF2-40B4-BE49-F238E27FC236}">
                    <a16:creationId xmlns:a16="http://schemas.microsoft.com/office/drawing/2014/main" id="{621EB56C-3E49-4D66-A9B7-856962BEF179}"/>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7">
                <a:extLst>
                  <a:ext uri="{FF2B5EF4-FFF2-40B4-BE49-F238E27FC236}">
                    <a16:creationId xmlns:a16="http://schemas.microsoft.com/office/drawing/2014/main" id="{E4087131-3F0F-4514-8B97-70F540586575}"/>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18">
                <a:extLst>
                  <a:ext uri="{FF2B5EF4-FFF2-40B4-BE49-F238E27FC236}">
                    <a16:creationId xmlns:a16="http://schemas.microsoft.com/office/drawing/2014/main" id="{B6A358AA-E63A-457D-9E28-13DD9E3B687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9">
                <a:extLst>
                  <a:ext uri="{FF2B5EF4-FFF2-40B4-BE49-F238E27FC236}">
                    <a16:creationId xmlns:a16="http://schemas.microsoft.com/office/drawing/2014/main" id="{AD68BA2F-1DE1-440D-877B-7BB021FDA24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0">
                <a:extLst>
                  <a:ext uri="{FF2B5EF4-FFF2-40B4-BE49-F238E27FC236}">
                    <a16:creationId xmlns:a16="http://schemas.microsoft.com/office/drawing/2014/main" id="{BF69C310-5819-44B8-8F04-ECB3D88E2A7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1">
                <a:extLst>
                  <a:ext uri="{FF2B5EF4-FFF2-40B4-BE49-F238E27FC236}">
                    <a16:creationId xmlns:a16="http://schemas.microsoft.com/office/drawing/2014/main" id="{28AE5E55-37FD-44FE-9E7F-FC58BCEF851C}"/>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2">
                <a:extLst>
                  <a:ext uri="{FF2B5EF4-FFF2-40B4-BE49-F238E27FC236}">
                    <a16:creationId xmlns:a16="http://schemas.microsoft.com/office/drawing/2014/main" id="{98CE4181-15BD-4BD9-AA24-4BC483F9A347}"/>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
                <a:extLst>
                  <a:ext uri="{FF2B5EF4-FFF2-40B4-BE49-F238E27FC236}">
                    <a16:creationId xmlns:a16="http://schemas.microsoft.com/office/drawing/2014/main" id="{05EF2088-CAC8-482C-98D2-64DBF2C56325}"/>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4">
                <a:extLst>
                  <a:ext uri="{FF2B5EF4-FFF2-40B4-BE49-F238E27FC236}">
                    <a16:creationId xmlns:a16="http://schemas.microsoft.com/office/drawing/2014/main" id="{2DC10A14-8C3D-423C-9014-A82F8574DCE0}"/>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5">
                <a:extLst>
                  <a:ext uri="{FF2B5EF4-FFF2-40B4-BE49-F238E27FC236}">
                    <a16:creationId xmlns:a16="http://schemas.microsoft.com/office/drawing/2014/main" id="{5AF94D15-9D7D-4FCE-B46D-A2379264FCC2}"/>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6">
                <a:extLst>
                  <a:ext uri="{FF2B5EF4-FFF2-40B4-BE49-F238E27FC236}">
                    <a16:creationId xmlns:a16="http://schemas.microsoft.com/office/drawing/2014/main" id="{43DD58D9-E9D0-4E4A-A5A5-97CBABC9ACC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7">
                <a:extLst>
                  <a:ext uri="{FF2B5EF4-FFF2-40B4-BE49-F238E27FC236}">
                    <a16:creationId xmlns:a16="http://schemas.microsoft.com/office/drawing/2014/main" id="{5E55492F-165F-4717-8D3A-FF0A662E0439}"/>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8">
                <a:extLst>
                  <a:ext uri="{FF2B5EF4-FFF2-40B4-BE49-F238E27FC236}">
                    <a16:creationId xmlns:a16="http://schemas.microsoft.com/office/drawing/2014/main" id="{2C89B896-AA33-446B-987C-BA81EE604A60}"/>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9">
                <a:extLst>
                  <a:ext uri="{FF2B5EF4-FFF2-40B4-BE49-F238E27FC236}">
                    <a16:creationId xmlns:a16="http://schemas.microsoft.com/office/drawing/2014/main" id="{84E133B0-9220-4519-AA86-ED2146DB1E34}"/>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0">
                <a:extLst>
                  <a:ext uri="{FF2B5EF4-FFF2-40B4-BE49-F238E27FC236}">
                    <a16:creationId xmlns:a16="http://schemas.microsoft.com/office/drawing/2014/main" id="{59980636-F1AC-44C6-9C51-8BE9DD43C6C7}"/>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1">
                <a:extLst>
                  <a:ext uri="{FF2B5EF4-FFF2-40B4-BE49-F238E27FC236}">
                    <a16:creationId xmlns:a16="http://schemas.microsoft.com/office/drawing/2014/main" id="{20BFF3BA-50CF-4F6A-806F-2F596DA784D1}"/>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2">
                <a:extLst>
                  <a:ext uri="{FF2B5EF4-FFF2-40B4-BE49-F238E27FC236}">
                    <a16:creationId xmlns:a16="http://schemas.microsoft.com/office/drawing/2014/main" id="{EA31E573-8534-41D4-9B59-81ED9538F231}"/>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3">
                <a:extLst>
                  <a:ext uri="{FF2B5EF4-FFF2-40B4-BE49-F238E27FC236}">
                    <a16:creationId xmlns:a16="http://schemas.microsoft.com/office/drawing/2014/main" id="{87A5BEF7-581F-447D-A6A6-DB47DAA1A73F}"/>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4">
                <a:extLst>
                  <a:ext uri="{FF2B5EF4-FFF2-40B4-BE49-F238E27FC236}">
                    <a16:creationId xmlns:a16="http://schemas.microsoft.com/office/drawing/2014/main" id="{A96D8D9C-3A72-4C79-AC3A-5B1EEC1DFFA8}"/>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46">
                <a:extLst>
                  <a:ext uri="{FF2B5EF4-FFF2-40B4-BE49-F238E27FC236}">
                    <a16:creationId xmlns:a16="http://schemas.microsoft.com/office/drawing/2014/main" id="{EEB391CB-8629-4B8C-B1C0-81B5D1A9B97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47">
                <a:extLst>
                  <a:ext uri="{FF2B5EF4-FFF2-40B4-BE49-F238E27FC236}">
                    <a16:creationId xmlns:a16="http://schemas.microsoft.com/office/drawing/2014/main" id="{3BC27A46-D97C-486B-A9E8-D226CD85F23D}"/>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48">
                <a:extLst>
                  <a:ext uri="{FF2B5EF4-FFF2-40B4-BE49-F238E27FC236}">
                    <a16:creationId xmlns:a16="http://schemas.microsoft.com/office/drawing/2014/main" id="{ABF9415B-8439-4757-A3E6-B26C7F65F40E}"/>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9">
                <a:extLst>
                  <a:ext uri="{FF2B5EF4-FFF2-40B4-BE49-F238E27FC236}">
                    <a16:creationId xmlns:a16="http://schemas.microsoft.com/office/drawing/2014/main" id="{08DD2BB5-BC61-4489-B781-CDDE4E32FC16}"/>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0">
                <a:extLst>
                  <a:ext uri="{FF2B5EF4-FFF2-40B4-BE49-F238E27FC236}">
                    <a16:creationId xmlns:a16="http://schemas.microsoft.com/office/drawing/2014/main" id="{0B8C7C3E-990C-4145-82BC-D34893430CA3}"/>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1">
                <a:extLst>
                  <a:ext uri="{FF2B5EF4-FFF2-40B4-BE49-F238E27FC236}">
                    <a16:creationId xmlns:a16="http://schemas.microsoft.com/office/drawing/2014/main" id="{9C13ECA3-1723-4BD8-9B46-22A58C0D17D5}"/>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2">
                <a:extLst>
                  <a:ext uri="{FF2B5EF4-FFF2-40B4-BE49-F238E27FC236}">
                    <a16:creationId xmlns:a16="http://schemas.microsoft.com/office/drawing/2014/main" id="{DF887B1A-5588-43F1-8360-42F89DD72A65}"/>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3">
                <a:extLst>
                  <a:ext uri="{FF2B5EF4-FFF2-40B4-BE49-F238E27FC236}">
                    <a16:creationId xmlns:a16="http://schemas.microsoft.com/office/drawing/2014/main" id="{6F31F799-404F-4F80-A0BA-A8DCBD584F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4">
                <a:extLst>
                  <a:ext uri="{FF2B5EF4-FFF2-40B4-BE49-F238E27FC236}">
                    <a16:creationId xmlns:a16="http://schemas.microsoft.com/office/drawing/2014/main" id="{0E351B5A-1C5C-4CA1-8499-BCF7D536A3B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5">
                <a:extLst>
                  <a:ext uri="{FF2B5EF4-FFF2-40B4-BE49-F238E27FC236}">
                    <a16:creationId xmlns:a16="http://schemas.microsoft.com/office/drawing/2014/main" id="{D97D3AE0-FE61-4365-9484-60E31FA64A48}"/>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6">
                <a:extLst>
                  <a:ext uri="{FF2B5EF4-FFF2-40B4-BE49-F238E27FC236}">
                    <a16:creationId xmlns:a16="http://schemas.microsoft.com/office/drawing/2014/main" id="{FEC6A65D-8BC7-4F69-A1A9-EFE5506CFEA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57">
                <a:extLst>
                  <a:ext uri="{FF2B5EF4-FFF2-40B4-BE49-F238E27FC236}">
                    <a16:creationId xmlns:a16="http://schemas.microsoft.com/office/drawing/2014/main" id="{B91208B4-4D5F-4AA3-8695-9AB5108234BC}"/>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8">
                <a:extLst>
                  <a:ext uri="{FF2B5EF4-FFF2-40B4-BE49-F238E27FC236}">
                    <a16:creationId xmlns:a16="http://schemas.microsoft.com/office/drawing/2014/main" id="{FEDC90AA-B488-4290-B3EC-C41FC304E84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3" name="文本占位符 65">
            <a:extLst>
              <a:ext uri="{FF2B5EF4-FFF2-40B4-BE49-F238E27FC236}">
                <a16:creationId xmlns:a16="http://schemas.microsoft.com/office/drawing/2014/main" id="{0F572104-DCE9-40DA-8528-67A75B94F784}"/>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
        <p:nvSpPr>
          <p:cNvPr id="54" name="文本框 53">
            <a:extLst>
              <a:ext uri="{FF2B5EF4-FFF2-40B4-BE49-F238E27FC236}">
                <a16:creationId xmlns:a16="http://schemas.microsoft.com/office/drawing/2014/main" id="{B66037B8-6142-4544-AA78-C05A2DCD4FBB}"/>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grpSp>
        <p:nvGrpSpPr>
          <p:cNvPr id="55" name="组合 54">
            <a:extLst>
              <a:ext uri="{FF2B5EF4-FFF2-40B4-BE49-F238E27FC236}">
                <a16:creationId xmlns:a16="http://schemas.microsoft.com/office/drawing/2014/main" id="{C6EEDD08-6CCF-4F57-98AA-8AA616DE3E5E}"/>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56" name="Freeform 19">
              <a:extLst>
                <a:ext uri="{FF2B5EF4-FFF2-40B4-BE49-F238E27FC236}">
                  <a16:creationId xmlns:a16="http://schemas.microsoft.com/office/drawing/2014/main" id="{E464A1A6-5055-4F49-964D-DDB44352C125}"/>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7" name="Freeform 20">
              <a:extLst>
                <a:ext uri="{FF2B5EF4-FFF2-40B4-BE49-F238E27FC236}">
                  <a16:creationId xmlns:a16="http://schemas.microsoft.com/office/drawing/2014/main" id="{4DE87081-ECDF-4A42-BF4C-71BB154CB3E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8" name="Freeform 22">
              <a:extLst>
                <a:ext uri="{FF2B5EF4-FFF2-40B4-BE49-F238E27FC236}">
                  <a16:creationId xmlns:a16="http://schemas.microsoft.com/office/drawing/2014/main" id="{E86B8BE2-2031-4112-AF56-762A39B41D9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59" name="Freeform 23">
              <a:extLst>
                <a:ext uri="{FF2B5EF4-FFF2-40B4-BE49-F238E27FC236}">
                  <a16:creationId xmlns:a16="http://schemas.microsoft.com/office/drawing/2014/main" id="{172A4CBF-A2D5-4FEB-BE1A-0EDF5A4321FE}"/>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0" name="Freeform 24">
              <a:extLst>
                <a:ext uri="{FF2B5EF4-FFF2-40B4-BE49-F238E27FC236}">
                  <a16:creationId xmlns:a16="http://schemas.microsoft.com/office/drawing/2014/main" id="{FB828910-1439-4AF5-ADAA-9393A5B942E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1" name="Freeform 25">
              <a:extLst>
                <a:ext uri="{FF2B5EF4-FFF2-40B4-BE49-F238E27FC236}">
                  <a16:creationId xmlns:a16="http://schemas.microsoft.com/office/drawing/2014/main" id="{C6F846C3-9F4B-45EC-90DB-32C75ABAC8D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2" name="Freeform 26">
              <a:extLst>
                <a:ext uri="{FF2B5EF4-FFF2-40B4-BE49-F238E27FC236}">
                  <a16:creationId xmlns:a16="http://schemas.microsoft.com/office/drawing/2014/main" id="{7ACB59D3-BF43-4B08-9706-1F60FA9F85BF}"/>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3" name="Freeform 31">
              <a:extLst>
                <a:ext uri="{FF2B5EF4-FFF2-40B4-BE49-F238E27FC236}">
                  <a16:creationId xmlns:a16="http://schemas.microsoft.com/office/drawing/2014/main" id="{03EAD845-CED5-46F4-9362-3BC33DE5033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4" name="Freeform 33">
              <a:extLst>
                <a:ext uri="{FF2B5EF4-FFF2-40B4-BE49-F238E27FC236}">
                  <a16:creationId xmlns:a16="http://schemas.microsoft.com/office/drawing/2014/main" id="{9688C8A1-AE5F-465F-AD52-D070B58C135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5" name="Freeform 35">
              <a:extLst>
                <a:ext uri="{FF2B5EF4-FFF2-40B4-BE49-F238E27FC236}">
                  <a16:creationId xmlns:a16="http://schemas.microsoft.com/office/drawing/2014/main" id="{6B1F1620-BBA0-4CD3-A1A5-8CA5AE70BA7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6" name="Freeform 36">
              <a:extLst>
                <a:ext uri="{FF2B5EF4-FFF2-40B4-BE49-F238E27FC236}">
                  <a16:creationId xmlns:a16="http://schemas.microsoft.com/office/drawing/2014/main" id="{4D19FB7D-B425-4F1E-A8E6-DAABFFE7DA2C}"/>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7" name="Freeform 38">
              <a:extLst>
                <a:ext uri="{FF2B5EF4-FFF2-40B4-BE49-F238E27FC236}">
                  <a16:creationId xmlns:a16="http://schemas.microsoft.com/office/drawing/2014/main" id="{4AE21276-42CA-4FEB-86A0-3D5C2454A39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8" name="Freeform 39">
              <a:extLst>
                <a:ext uri="{FF2B5EF4-FFF2-40B4-BE49-F238E27FC236}">
                  <a16:creationId xmlns:a16="http://schemas.microsoft.com/office/drawing/2014/main" id="{3720F5C3-056C-4D6A-9127-DCDD94568C63}"/>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69" name="Freeform 40">
              <a:extLst>
                <a:ext uri="{FF2B5EF4-FFF2-40B4-BE49-F238E27FC236}">
                  <a16:creationId xmlns:a16="http://schemas.microsoft.com/office/drawing/2014/main" id="{1C3F05F8-78EB-4B48-BE0E-0075C706D18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1356132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2">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DB023F5D-5DA1-40D7-9BA8-6493DB1A0482}"/>
              </a:ext>
            </a:extLst>
          </p:cNvPr>
          <p:cNvSpPr>
            <a:spLocks noGrp="1"/>
          </p:cNvSpPr>
          <p:nvPr>
            <p:ph type="dt" sz="half" idx="10"/>
          </p:nvPr>
        </p:nvSpPr>
        <p:spPr/>
        <p:txBody>
          <a:bodyPr/>
          <a:lstStyle/>
          <a:p>
            <a:fld id="{DD96C455-D181-459A-8014-67AAEFFCA7C2}" type="datetimeFigureOut">
              <a:rPr lang="zh-CN" altLang="en-US" smtClean="0"/>
              <a:t>2024/12/15</a:t>
            </a:fld>
            <a:endParaRPr lang="zh-CN" altLang="en-US"/>
          </a:p>
        </p:txBody>
      </p:sp>
      <p:sp>
        <p:nvSpPr>
          <p:cNvPr id="4" name="页脚占位符 3">
            <a:extLst>
              <a:ext uri="{FF2B5EF4-FFF2-40B4-BE49-F238E27FC236}">
                <a16:creationId xmlns:a16="http://schemas.microsoft.com/office/drawing/2014/main" id="{A66471E8-54CB-4202-A3C6-90B0180910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72F77563-29B0-4356-A303-AE800B8508F2}"/>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6" name="组合 5">
            <a:extLst>
              <a:ext uri="{FF2B5EF4-FFF2-40B4-BE49-F238E27FC236}">
                <a16:creationId xmlns:a16="http://schemas.microsoft.com/office/drawing/2014/main" id="{C3E3C003-8E9C-4365-823C-82B7C550083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7" name="Freeform 19">
              <a:extLst>
                <a:ext uri="{FF2B5EF4-FFF2-40B4-BE49-F238E27FC236}">
                  <a16:creationId xmlns:a16="http://schemas.microsoft.com/office/drawing/2014/main" id="{C257D5DF-CE0E-4C99-985B-0B4C13D2B580}"/>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8" name="Freeform 20">
              <a:extLst>
                <a:ext uri="{FF2B5EF4-FFF2-40B4-BE49-F238E27FC236}">
                  <a16:creationId xmlns:a16="http://schemas.microsoft.com/office/drawing/2014/main" id="{5974DED5-33E1-49C1-AF8C-8B5F96507288}"/>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9" name="Freeform 22">
              <a:extLst>
                <a:ext uri="{FF2B5EF4-FFF2-40B4-BE49-F238E27FC236}">
                  <a16:creationId xmlns:a16="http://schemas.microsoft.com/office/drawing/2014/main" id="{CDD240BC-AA8E-4720-BAA8-8BA4C39FE6E0}"/>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0" name="Freeform 23">
              <a:extLst>
                <a:ext uri="{FF2B5EF4-FFF2-40B4-BE49-F238E27FC236}">
                  <a16:creationId xmlns:a16="http://schemas.microsoft.com/office/drawing/2014/main" id="{9A9F355C-7215-4E87-9E0A-CBAB62AE6ED1}"/>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1" name="Freeform 24">
              <a:extLst>
                <a:ext uri="{FF2B5EF4-FFF2-40B4-BE49-F238E27FC236}">
                  <a16:creationId xmlns:a16="http://schemas.microsoft.com/office/drawing/2014/main" id="{6BC2044B-E150-4A79-8D26-74FB2501BC72}"/>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2" name="Freeform 25">
              <a:extLst>
                <a:ext uri="{FF2B5EF4-FFF2-40B4-BE49-F238E27FC236}">
                  <a16:creationId xmlns:a16="http://schemas.microsoft.com/office/drawing/2014/main" id="{25612C91-115E-4128-855F-10BD57AAE4F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3" name="Freeform 26">
              <a:extLst>
                <a:ext uri="{FF2B5EF4-FFF2-40B4-BE49-F238E27FC236}">
                  <a16:creationId xmlns:a16="http://schemas.microsoft.com/office/drawing/2014/main" id="{16EF1DEE-0FED-4AA1-9700-3B6F1E1F0FE5}"/>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4" name="Freeform 31">
              <a:extLst>
                <a:ext uri="{FF2B5EF4-FFF2-40B4-BE49-F238E27FC236}">
                  <a16:creationId xmlns:a16="http://schemas.microsoft.com/office/drawing/2014/main" id="{AAF0374A-1288-4700-896B-86285883F4D6}"/>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33">
              <a:extLst>
                <a:ext uri="{FF2B5EF4-FFF2-40B4-BE49-F238E27FC236}">
                  <a16:creationId xmlns:a16="http://schemas.microsoft.com/office/drawing/2014/main" id="{7D81EB79-E6D8-443B-9F25-3632F36DD0FD}"/>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35">
              <a:extLst>
                <a:ext uri="{FF2B5EF4-FFF2-40B4-BE49-F238E27FC236}">
                  <a16:creationId xmlns:a16="http://schemas.microsoft.com/office/drawing/2014/main" id="{63830C7F-65F9-43AA-9355-6CAEDED937FB}"/>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36">
              <a:extLst>
                <a:ext uri="{FF2B5EF4-FFF2-40B4-BE49-F238E27FC236}">
                  <a16:creationId xmlns:a16="http://schemas.microsoft.com/office/drawing/2014/main" id="{E76BFCB5-3408-4815-994A-C5FAA567DB78}"/>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38">
              <a:extLst>
                <a:ext uri="{FF2B5EF4-FFF2-40B4-BE49-F238E27FC236}">
                  <a16:creationId xmlns:a16="http://schemas.microsoft.com/office/drawing/2014/main" id="{D6B762C4-5A72-4258-BCD6-5C2E1AE230E5}"/>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39">
              <a:extLst>
                <a:ext uri="{FF2B5EF4-FFF2-40B4-BE49-F238E27FC236}">
                  <a16:creationId xmlns:a16="http://schemas.microsoft.com/office/drawing/2014/main" id="{A0A4C5B5-789D-4B57-AB81-F1BECC99F591}"/>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40">
              <a:extLst>
                <a:ext uri="{FF2B5EF4-FFF2-40B4-BE49-F238E27FC236}">
                  <a16:creationId xmlns:a16="http://schemas.microsoft.com/office/drawing/2014/main" id="{C4687E93-7A61-425A-AC28-D6A69E437E0B}"/>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1" name="文本框 20">
            <a:extLst>
              <a:ext uri="{FF2B5EF4-FFF2-40B4-BE49-F238E27FC236}">
                <a16:creationId xmlns:a16="http://schemas.microsoft.com/office/drawing/2014/main" id="{E77F7FB3-7D4B-4EE8-8C35-D8BEA5987A6F}"/>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23" name="矩形: 圆角 22">
            <a:extLst>
              <a:ext uri="{FF2B5EF4-FFF2-40B4-BE49-F238E27FC236}">
                <a16:creationId xmlns:a16="http://schemas.microsoft.com/office/drawing/2014/main" id="{FAD29A9F-3345-4BDF-A499-439F172F09E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22CD5622-DE7E-4C1E-B6EA-708E11DA3CDB}"/>
              </a:ext>
            </a:extLst>
          </p:cNvPr>
          <p:cNvGrpSpPr/>
          <p:nvPr userDrawn="1"/>
        </p:nvGrpSpPr>
        <p:grpSpPr>
          <a:xfrm>
            <a:off x="237423" y="135299"/>
            <a:ext cx="847682" cy="847682"/>
            <a:chOff x="237423" y="135299"/>
            <a:chExt cx="847682" cy="847682"/>
          </a:xfrm>
        </p:grpSpPr>
        <p:sp>
          <p:nvSpPr>
            <p:cNvPr id="25" name="椭圆 24">
              <a:extLst>
                <a:ext uri="{FF2B5EF4-FFF2-40B4-BE49-F238E27FC236}">
                  <a16:creationId xmlns:a16="http://schemas.microsoft.com/office/drawing/2014/main" id="{A896EB44-3B45-4E38-A7E0-31F9276BD6C7}"/>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DF0DF9F5-CB0F-49DE-8417-B59A7FE49E32}"/>
                </a:ext>
              </a:extLst>
            </p:cNvPr>
            <p:cNvGrpSpPr/>
            <p:nvPr/>
          </p:nvGrpSpPr>
          <p:grpSpPr>
            <a:xfrm>
              <a:off x="293735" y="191234"/>
              <a:ext cx="735058" cy="735811"/>
              <a:chOff x="3497262" y="849313"/>
              <a:chExt cx="4651376" cy="4656138"/>
            </a:xfrm>
            <a:solidFill>
              <a:schemeClr val="accent1"/>
            </a:solidFill>
          </p:grpSpPr>
          <p:sp>
            <p:nvSpPr>
              <p:cNvPr id="27" name="Freeform 7">
                <a:extLst>
                  <a:ext uri="{FF2B5EF4-FFF2-40B4-BE49-F238E27FC236}">
                    <a16:creationId xmlns:a16="http://schemas.microsoft.com/office/drawing/2014/main" id="{2F6D0600-79C9-47D7-A603-9826D08A195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9">
                <a:extLst>
                  <a:ext uri="{FF2B5EF4-FFF2-40B4-BE49-F238E27FC236}">
                    <a16:creationId xmlns:a16="http://schemas.microsoft.com/office/drawing/2014/main" id="{98C9D191-75C4-4AFA-B3AC-08AADC288611}"/>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10">
                <a:extLst>
                  <a:ext uri="{FF2B5EF4-FFF2-40B4-BE49-F238E27FC236}">
                    <a16:creationId xmlns:a16="http://schemas.microsoft.com/office/drawing/2014/main" id="{24BE8ED6-9F15-4ADD-8CAE-31923EA14711}"/>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11">
                <a:extLst>
                  <a:ext uri="{FF2B5EF4-FFF2-40B4-BE49-F238E27FC236}">
                    <a16:creationId xmlns:a16="http://schemas.microsoft.com/office/drawing/2014/main" id="{920400D0-F830-4C39-983C-8595B8D475A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12">
                <a:extLst>
                  <a:ext uri="{FF2B5EF4-FFF2-40B4-BE49-F238E27FC236}">
                    <a16:creationId xmlns:a16="http://schemas.microsoft.com/office/drawing/2014/main" id="{19CE450E-939E-4F1D-8DA0-33C42F3245E7}"/>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3">
                <a:extLst>
                  <a:ext uri="{FF2B5EF4-FFF2-40B4-BE49-F238E27FC236}">
                    <a16:creationId xmlns:a16="http://schemas.microsoft.com/office/drawing/2014/main" id="{614FF597-786A-488B-AAEE-43BA22BE859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4">
                <a:extLst>
                  <a:ext uri="{FF2B5EF4-FFF2-40B4-BE49-F238E27FC236}">
                    <a16:creationId xmlns:a16="http://schemas.microsoft.com/office/drawing/2014/main" id="{3625BAE8-57FD-4A77-861D-AE8635915AF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5">
                <a:extLst>
                  <a:ext uri="{FF2B5EF4-FFF2-40B4-BE49-F238E27FC236}">
                    <a16:creationId xmlns:a16="http://schemas.microsoft.com/office/drawing/2014/main" id="{8E74C1B8-9A0B-4BD3-823D-9994C0353473}"/>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6">
                <a:extLst>
                  <a:ext uri="{FF2B5EF4-FFF2-40B4-BE49-F238E27FC236}">
                    <a16:creationId xmlns:a16="http://schemas.microsoft.com/office/drawing/2014/main" id="{1CE2847F-CDC1-43B3-A4B7-7816C379F19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7">
                <a:extLst>
                  <a:ext uri="{FF2B5EF4-FFF2-40B4-BE49-F238E27FC236}">
                    <a16:creationId xmlns:a16="http://schemas.microsoft.com/office/drawing/2014/main" id="{3B95921D-5B97-42A6-9EF6-C8FDC6CA6BA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8">
                <a:extLst>
                  <a:ext uri="{FF2B5EF4-FFF2-40B4-BE49-F238E27FC236}">
                    <a16:creationId xmlns:a16="http://schemas.microsoft.com/office/drawing/2014/main" id="{1F12BC9D-9E62-41B9-BA9A-48C04D1F4864}"/>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9">
                <a:extLst>
                  <a:ext uri="{FF2B5EF4-FFF2-40B4-BE49-F238E27FC236}">
                    <a16:creationId xmlns:a16="http://schemas.microsoft.com/office/drawing/2014/main" id="{0966FB55-6969-45AA-A00A-302DF34C63D8}"/>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
                <a:extLst>
                  <a:ext uri="{FF2B5EF4-FFF2-40B4-BE49-F238E27FC236}">
                    <a16:creationId xmlns:a16="http://schemas.microsoft.com/office/drawing/2014/main" id="{B3BA570A-50BA-4498-9C53-46D2663A2A7D}"/>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
                <a:extLst>
                  <a:ext uri="{FF2B5EF4-FFF2-40B4-BE49-F238E27FC236}">
                    <a16:creationId xmlns:a16="http://schemas.microsoft.com/office/drawing/2014/main" id="{B3566405-4CCC-421B-BCEA-0A6F29CA026E}"/>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
                <a:extLst>
                  <a:ext uri="{FF2B5EF4-FFF2-40B4-BE49-F238E27FC236}">
                    <a16:creationId xmlns:a16="http://schemas.microsoft.com/office/drawing/2014/main" id="{DC9A54A7-8E63-4315-81E2-F5F5BD20B461}"/>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3">
                <a:extLst>
                  <a:ext uri="{FF2B5EF4-FFF2-40B4-BE49-F238E27FC236}">
                    <a16:creationId xmlns:a16="http://schemas.microsoft.com/office/drawing/2014/main" id="{1B0E2042-A2FA-4FD3-A360-38FEABB0B0C0}"/>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
                <a:extLst>
                  <a:ext uri="{FF2B5EF4-FFF2-40B4-BE49-F238E27FC236}">
                    <a16:creationId xmlns:a16="http://schemas.microsoft.com/office/drawing/2014/main" id="{6116D539-A9F8-4621-8654-A2282E1C4D86}"/>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5">
                <a:extLst>
                  <a:ext uri="{FF2B5EF4-FFF2-40B4-BE49-F238E27FC236}">
                    <a16:creationId xmlns:a16="http://schemas.microsoft.com/office/drawing/2014/main" id="{D814CE22-16C9-4C83-AE88-3549CDA2601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6">
                <a:extLst>
                  <a:ext uri="{FF2B5EF4-FFF2-40B4-BE49-F238E27FC236}">
                    <a16:creationId xmlns:a16="http://schemas.microsoft.com/office/drawing/2014/main" id="{83831B9C-16B2-43D0-A1A4-97235E4BC215}"/>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7">
                <a:extLst>
                  <a:ext uri="{FF2B5EF4-FFF2-40B4-BE49-F238E27FC236}">
                    <a16:creationId xmlns:a16="http://schemas.microsoft.com/office/drawing/2014/main" id="{4FFF5076-0286-49F8-B969-71DC20845A7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8">
                <a:extLst>
                  <a:ext uri="{FF2B5EF4-FFF2-40B4-BE49-F238E27FC236}">
                    <a16:creationId xmlns:a16="http://schemas.microsoft.com/office/drawing/2014/main" id="{DC4A2536-478A-4479-BBDB-C1A832F7C758}"/>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9">
                <a:extLst>
                  <a:ext uri="{FF2B5EF4-FFF2-40B4-BE49-F238E27FC236}">
                    <a16:creationId xmlns:a16="http://schemas.microsoft.com/office/drawing/2014/main" id="{304527B4-B693-42AD-8369-7FBF4CAC53D6}"/>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30">
                <a:extLst>
                  <a:ext uri="{FF2B5EF4-FFF2-40B4-BE49-F238E27FC236}">
                    <a16:creationId xmlns:a16="http://schemas.microsoft.com/office/drawing/2014/main" id="{14307D10-7924-4F7B-9DC6-1785600E62C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31">
                <a:extLst>
                  <a:ext uri="{FF2B5EF4-FFF2-40B4-BE49-F238E27FC236}">
                    <a16:creationId xmlns:a16="http://schemas.microsoft.com/office/drawing/2014/main" id="{649EC69D-341B-4F89-8AFF-DDE0C6A96E7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2">
                <a:extLst>
                  <a:ext uri="{FF2B5EF4-FFF2-40B4-BE49-F238E27FC236}">
                    <a16:creationId xmlns:a16="http://schemas.microsoft.com/office/drawing/2014/main" id="{07866278-8AEC-49F6-A37A-E817DF8BE0A0}"/>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3">
                <a:extLst>
                  <a:ext uri="{FF2B5EF4-FFF2-40B4-BE49-F238E27FC236}">
                    <a16:creationId xmlns:a16="http://schemas.microsoft.com/office/drawing/2014/main" id="{12C0D2F0-E8BA-4AD1-AEEF-213030E42D03}"/>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4">
                <a:extLst>
                  <a:ext uri="{FF2B5EF4-FFF2-40B4-BE49-F238E27FC236}">
                    <a16:creationId xmlns:a16="http://schemas.microsoft.com/office/drawing/2014/main" id="{6DAED316-684A-46E7-9759-C109048870F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46">
                <a:extLst>
                  <a:ext uri="{FF2B5EF4-FFF2-40B4-BE49-F238E27FC236}">
                    <a16:creationId xmlns:a16="http://schemas.microsoft.com/office/drawing/2014/main" id="{02060035-CFEA-41A1-8C7B-81DA62978BF8}"/>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47">
                <a:extLst>
                  <a:ext uri="{FF2B5EF4-FFF2-40B4-BE49-F238E27FC236}">
                    <a16:creationId xmlns:a16="http://schemas.microsoft.com/office/drawing/2014/main" id="{C317904C-47FB-49E9-A6D2-441590594B5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48">
                <a:extLst>
                  <a:ext uri="{FF2B5EF4-FFF2-40B4-BE49-F238E27FC236}">
                    <a16:creationId xmlns:a16="http://schemas.microsoft.com/office/drawing/2014/main" id="{40FA5D6E-F0A2-442F-B276-FA3C18CDA935}"/>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49">
                <a:extLst>
                  <a:ext uri="{FF2B5EF4-FFF2-40B4-BE49-F238E27FC236}">
                    <a16:creationId xmlns:a16="http://schemas.microsoft.com/office/drawing/2014/main" id="{33ECC6F9-472E-46D9-BF13-1EBCACCE26D9}"/>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0">
                <a:extLst>
                  <a:ext uri="{FF2B5EF4-FFF2-40B4-BE49-F238E27FC236}">
                    <a16:creationId xmlns:a16="http://schemas.microsoft.com/office/drawing/2014/main" id="{00F4D34E-1FD6-498C-A92C-4B9F5B2A06A0}"/>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1">
                <a:extLst>
                  <a:ext uri="{FF2B5EF4-FFF2-40B4-BE49-F238E27FC236}">
                    <a16:creationId xmlns:a16="http://schemas.microsoft.com/office/drawing/2014/main" id="{62E05761-4BE3-4596-BC7B-E843ED896F79}"/>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2">
                <a:extLst>
                  <a:ext uri="{FF2B5EF4-FFF2-40B4-BE49-F238E27FC236}">
                    <a16:creationId xmlns:a16="http://schemas.microsoft.com/office/drawing/2014/main" id="{111A3351-C750-426B-A5B1-1EA92B4F49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3">
                <a:extLst>
                  <a:ext uri="{FF2B5EF4-FFF2-40B4-BE49-F238E27FC236}">
                    <a16:creationId xmlns:a16="http://schemas.microsoft.com/office/drawing/2014/main" id="{BFB3222C-C817-43E8-ABAD-7EC38B06B5E7}"/>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54">
                <a:extLst>
                  <a:ext uri="{FF2B5EF4-FFF2-40B4-BE49-F238E27FC236}">
                    <a16:creationId xmlns:a16="http://schemas.microsoft.com/office/drawing/2014/main" id="{81F3035C-7082-4827-A287-B9945C19991C}"/>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55">
                <a:extLst>
                  <a:ext uri="{FF2B5EF4-FFF2-40B4-BE49-F238E27FC236}">
                    <a16:creationId xmlns:a16="http://schemas.microsoft.com/office/drawing/2014/main" id="{6BC705B7-36EF-4EE1-A9B9-FFFB8110EA9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56">
                <a:extLst>
                  <a:ext uri="{FF2B5EF4-FFF2-40B4-BE49-F238E27FC236}">
                    <a16:creationId xmlns:a16="http://schemas.microsoft.com/office/drawing/2014/main" id="{D736225A-4414-430B-9F38-B5C05B527F2A}"/>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57">
                <a:extLst>
                  <a:ext uri="{FF2B5EF4-FFF2-40B4-BE49-F238E27FC236}">
                    <a16:creationId xmlns:a16="http://schemas.microsoft.com/office/drawing/2014/main" id="{7A41B186-F0F5-42FF-9D4A-C0979B626E6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58">
                <a:extLst>
                  <a:ext uri="{FF2B5EF4-FFF2-40B4-BE49-F238E27FC236}">
                    <a16:creationId xmlns:a16="http://schemas.microsoft.com/office/drawing/2014/main" id="{4E74C4E6-BA0A-498F-B7B1-985C9DBAB9B2}"/>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67" name="文本占位符 65">
            <a:extLst>
              <a:ext uri="{FF2B5EF4-FFF2-40B4-BE49-F238E27FC236}">
                <a16:creationId xmlns:a16="http://schemas.microsoft.com/office/drawing/2014/main" id="{4723E697-2A10-4CB1-9E9F-12DB547B6ED2}"/>
              </a:ext>
            </a:extLst>
          </p:cNvPr>
          <p:cNvSpPr>
            <a:spLocks noGrp="1"/>
          </p:cNvSpPr>
          <p:nvPr userDrawn="1">
            <p:ph type="body" idx="13"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3707671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14" name="图片占位符 13">
            <a:extLst>
              <a:ext uri="{FF2B5EF4-FFF2-40B4-BE49-F238E27FC236}">
                <a16:creationId xmlns:a16="http://schemas.microsoft.com/office/drawing/2014/main" id="{58F70DE4-3F46-46A9-9520-7D8FE5C9C283}"/>
              </a:ext>
            </a:extLst>
          </p:cNvPr>
          <p:cNvSpPr>
            <a:spLocks noGrp="1"/>
          </p:cNvSpPr>
          <p:nvPr>
            <p:ph type="pic" sz="quarter" idx="10"/>
          </p:nvPr>
        </p:nvSpPr>
        <p:spPr>
          <a:xfrm>
            <a:off x="0" y="0"/>
            <a:ext cx="4097285" cy="6858000"/>
          </a:xfrm>
        </p:spPr>
        <p:txBody>
          <a:bodyPr/>
          <a:lstStyle/>
          <a:p>
            <a:endParaRPr lang="zh-CN" altLang="en-US"/>
          </a:p>
        </p:txBody>
      </p:sp>
      <p:grpSp>
        <p:nvGrpSpPr>
          <p:cNvPr id="19" name="组合 18">
            <a:extLst>
              <a:ext uri="{FF2B5EF4-FFF2-40B4-BE49-F238E27FC236}">
                <a16:creationId xmlns:a16="http://schemas.microsoft.com/office/drawing/2014/main" id="{10EAAF81-9622-4AE7-AEC1-E5632E7E127F}"/>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799A0C3B-3805-4A7D-B9DC-0D8A0BE50FB9}"/>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77073CEC-4568-407C-AF3F-63B02549DD76}"/>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25B520BC-633A-4CA1-ADFC-A4A5FE039E95}"/>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53033BF4-0785-47D2-989A-D7F79856165B}"/>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4424A2B5-FDC9-46DD-A591-E66C22A6FB2C}"/>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72EECE87-CD0D-461C-A293-7D248373E43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1E15742-6979-490E-AF5E-60D97AFB6A89}"/>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9FB63A71-75C6-4761-8940-B5F9E94162B4}"/>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843875AC-443A-4F2A-9842-34472E45897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2950644D-E3EB-4B66-A5D0-B4E6CA3AEB97}"/>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D9E0CE44-4DD0-4767-B8F4-D235B4D9DE7A}"/>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7EEB2D62-F19A-4914-9E77-B761C6152794}"/>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096BC77F-50E4-4042-BD45-153703BEB150}"/>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79792CF4-A12B-414D-8340-0605C32A065A}"/>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Tree>
    <p:extLst>
      <p:ext uri="{BB962C8B-B14F-4D97-AF65-F5344CB8AC3E}">
        <p14:creationId xmlns:p14="http://schemas.microsoft.com/office/powerpoint/2010/main" val="24657155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12" name="图片占位符 11">
            <a:extLst>
              <a:ext uri="{FF2B5EF4-FFF2-40B4-BE49-F238E27FC236}">
                <a16:creationId xmlns:a16="http://schemas.microsoft.com/office/drawing/2014/main" id="{160D1C33-BEBD-457D-8305-3D9FD1FE6108}"/>
              </a:ext>
            </a:extLst>
          </p:cNvPr>
          <p:cNvSpPr>
            <a:spLocks noGrp="1"/>
          </p:cNvSpPr>
          <p:nvPr>
            <p:ph type="pic" sz="quarter" idx="10"/>
          </p:nvPr>
        </p:nvSpPr>
        <p:spPr>
          <a:xfrm>
            <a:off x="0" y="0"/>
            <a:ext cx="12192000" cy="4056063"/>
          </a:xfrm>
        </p:spPr>
        <p:txBody>
          <a:bodyPr/>
          <a:lstStyle/>
          <a:p>
            <a:endParaRPr lang="zh-CN" altLang="en-US"/>
          </a:p>
        </p:txBody>
      </p:sp>
    </p:spTree>
    <p:extLst>
      <p:ext uri="{BB962C8B-B14F-4D97-AF65-F5344CB8AC3E}">
        <p14:creationId xmlns:p14="http://schemas.microsoft.com/office/powerpoint/2010/main" val="3535123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一张长图">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74041136-D26F-4DE3-9441-03C3B937527A}"/>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60A869CE-96BB-49EA-9D98-8FC3A382424D}"/>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906A10DE-45C9-4F3A-A1D2-ADF7AF45B4C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772EE8A2-D191-42EC-A5FA-7CDD844C8B6C}"/>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B84B6905-6EA5-495D-8253-F1F92C799A1C}"/>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BA5404B5-5161-44D6-8A22-30926A0AA2D3}"/>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F53C1378-A716-4564-823A-5C00E4C5C5BF}"/>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6914F0F-EFE6-4CD3-9C32-7AFC15529242}"/>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5612BB38-894B-469B-ADF4-854CA25A82CF}"/>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DB5AB023-FC7E-4BF6-8E4B-F15AB18B3699}"/>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41C61E23-4A35-4BD9-8E18-93A218421F6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81D0AAD4-EF0F-4596-BA65-2F2F2E06C72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D96F8AF7-B0F4-4544-A571-CE00A4ED7A62}"/>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B7A4DCDB-B18A-49F6-8D30-C19F24825796}"/>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05B6990D-6A15-492C-ABBB-277BC7E0CB98}"/>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2" name="日期占位符 1">
            <a:extLst>
              <a:ext uri="{FF2B5EF4-FFF2-40B4-BE49-F238E27FC236}">
                <a16:creationId xmlns:a16="http://schemas.microsoft.com/office/drawing/2014/main" id="{5E3A72B7-D101-48AE-9E57-23C4D277A2F6}"/>
              </a:ext>
            </a:extLst>
          </p:cNvPr>
          <p:cNvSpPr>
            <a:spLocks noGrp="1"/>
          </p:cNvSpPr>
          <p:nvPr>
            <p:ph type="dt" sz="half" idx="10"/>
          </p:nvPr>
        </p:nvSpPr>
        <p:spPr/>
        <p:txBody>
          <a:bodyPr/>
          <a:lstStyle/>
          <a:p>
            <a:fld id="{DD96C455-D181-459A-8014-67AAEFFCA7C2}" type="datetimeFigureOut">
              <a:rPr lang="zh-CN" altLang="en-US" smtClean="0"/>
              <a:t>2024/12/15</a:t>
            </a:fld>
            <a:endParaRPr lang="zh-CN" altLang="en-US"/>
          </a:p>
        </p:txBody>
      </p:sp>
      <p:sp>
        <p:nvSpPr>
          <p:cNvPr id="3" name="页脚占位符 2">
            <a:extLst>
              <a:ext uri="{FF2B5EF4-FFF2-40B4-BE49-F238E27FC236}">
                <a16:creationId xmlns:a16="http://schemas.microsoft.com/office/drawing/2014/main" id="{4F79F216-2EA1-4947-9590-4EA8E4F9F0E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077878E-846C-4E0B-94ED-C10E7AE40014}"/>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23" name="图片占位符 22">
            <a:extLst>
              <a:ext uri="{FF2B5EF4-FFF2-40B4-BE49-F238E27FC236}">
                <a16:creationId xmlns:a16="http://schemas.microsoft.com/office/drawing/2014/main" id="{B6AB199A-6349-4779-B62A-DDD2D362AF2B}"/>
              </a:ext>
            </a:extLst>
          </p:cNvPr>
          <p:cNvSpPr>
            <a:spLocks noGrp="1"/>
          </p:cNvSpPr>
          <p:nvPr>
            <p:ph type="pic" sz="quarter" idx="13"/>
          </p:nvPr>
        </p:nvSpPr>
        <p:spPr>
          <a:xfrm>
            <a:off x="660400" y="1130300"/>
            <a:ext cx="10858500" cy="2817813"/>
          </a:xfrm>
        </p:spPr>
        <p:txBody>
          <a:bodyPr/>
          <a:lstStyle/>
          <a:p>
            <a:endParaRPr lang="zh-CN" altLang="en-US"/>
          </a:p>
        </p:txBody>
      </p:sp>
      <p:sp>
        <p:nvSpPr>
          <p:cNvPr id="129" name="文本框 128">
            <a:extLst>
              <a:ext uri="{FF2B5EF4-FFF2-40B4-BE49-F238E27FC236}">
                <a16:creationId xmlns:a16="http://schemas.microsoft.com/office/drawing/2014/main" id="{B86A77EB-4F1C-453E-B2A1-E46728EEFFF2}"/>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67" name="矩形: 圆角 66">
            <a:extLst>
              <a:ext uri="{FF2B5EF4-FFF2-40B4-BE49-F238E27FC236}">
                <a16:creationId xmlns:a16="http://schemas.microsoft.com/office/drawing/2014/main" id="{B2B9B9D3-3AA3-4019-B16F-FE0DB90D9600}"/>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组合 67">
            <a:extLst>
              <a:ext uri="{FF2B5EF4-FFF2-40B4-BE49-F238E27FC236}">
                <a16:creationId xmlns:a16="http://schemas.microsoft.com/office/drawing/2014/main" id="{716F929A-8B5D-4030-A951-E72B3EB30716}"/>
              </a:ext>
            </a:extLst>
          </p:cNvPr>
          <p:cNvGrpSpPr/>
          <p:nvPr userDrawn="1"/>
        </p:nvGrpSpPr>
        <p:grpSpPr>
          <a:xfrm>
            <a:off x="237423" y="135299"/>
            <a:ext cx="847682" cy="847682"/>
            <a:chOff x="237423" y="135299"/>
            <a:chExt cx="847682" cy="847682"/>
          </a:xfrm>
        </p:grpSpPr>
        <p:sp>
          <p:nvSpPr>
            <p:cNvPr id="69" name="椭圆 68">
              <a:extLst>
                <a:ext uri="{FF2B5EF4-FFF2-40B4-BE49-F238E27FC236}">
                  <a16:creationId xmlns:a16="http://schemas.microsoft.com/office/drawing/2014/main" id="{25291A66-5A29-4421-9953-B2BF3C27B64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0" name="组合 69">
              <a:extLst>
                <a:ext uri="{FF2B5EF4-FFF2-40B4-BE49-F238E27FC236}">
                  <a16:creationId xmlns:a16="http://schemas.microsoft.com/office/drawing/2014/main" id="{B2099F41-4208-4647-A31E-98399862FCC9}"/>
                </a:ext>
              </a:extLst>
            </p:cNvPr>
            <p:cNvGrpSpPr/>
            <p:nvPr/>
          </p:nvGrpSpPr>
          <p:grpSpPr>
            <a:xfrm>
              <a:off x="293735" y="191234"/>
              <a:ext cx="735058" cy="735811"/>
              <a:chOff x="3497262" y="849313"/>
              <a:chExt cx="4651376" cy="4656138"/>
            </a:xfrm>
            <a:solidFill>
              <a:schemeClr val="accent1"/>
            </a:solidFill>
          </p:grpSpPr>
          <p:sp>
            <p:nvSpPr>
              <p:cNvPr id="71" name="Freeform 7">
                <a:extLst>
                  <a:ext uri="{FF2B5EF4-FFF2-40B4-BE49-F238E27FC236}">
                    <a16:creationId xmlns:a16="http://schemas.microsoft.com/office/drawing/2014/main" id="{64B5994A-180D-498A-BEEC-8341B5FA643A}"/>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9">
                <a:extLst>
                  <a:ext uri="{FF2B5EF4-FFF2-40B4-BE49-F238E27FC236}">
                    <a16:creationId xmlns:a16="http://schemas.microsoft.com/office/drawing/2014/main" id="{2FE5B999-6ED1-43FF-A46F-1E58417AA65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10">
                <a:extLst>
                  <a:ext uri="{FF2B5EF4-FFF2-40B4-BE49-F238E27FC236}">
                    <a16:creationId xmlns:a16="http://schemas.microsoft.com/office/drawing/2014/main" id="{A766AC95-9881-4E76-B444-5229E6664BF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11">
                <a:extLst>
                  <a:ext uri="{FF2B5EF4-FFF2-40B4-BE49-F238E27FC236}">
                    <a16:creationId xmlns:a16="http://schemas.microsoft.com/office/drawing/2014/main" id="{82CE97B1-ACEB-461A-B3B0-E3B9863EBC4F}"/>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12">
                <a:extLst>
                  <a:ext uri="{FF2B5EF4-FFF2-40B4-BE49-F238E27FC236}">
                    <a16:creationId xmlns:a16="http://schemas.microsoft.com/office/drawing/2014/main" id="{6653162A-4542-492E-9077-A78E697D9D7F}"/>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13">
                <a:extLst>
                  <a:ext uri="{FF2B5EF4-FFF2-40B4-BE49-F238E27FC236}">
                    <a16:creationId xmlns:a16="http://schemas.microsoft.com/office/drawing/2014/main" id="{CAF05502-1758-4029-A257-FBB44707CD65}"/>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14">
                <a:extLst>
                  <a:ext uri="{FF2B5EF4-FFF2-40B4-BE49-F238E27FC236}">
                    <a16:creationId xmlns:a16="http://schemas.microsoft.com/office/drawing/2014/main" id="{0E2CADD7-9B7A-42EB-B598-074DDF771A9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15">
                <a:extLst>
                  <a:ext uri="{FF2B5EF4-FFF2-40B4-BE49-F238E27FC236}">
                    <a16:creationId xmlns:a16="http://schemas.microsoft.com/office/drawing/2014/main" id="{2B9FC146-FE20-4359-89BB-2AA603517FC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16">
                <a:extLst>
                  <a:ext uri="{FF2B5EF4-FFF2-40B4-BE49-F238E27FC236}">
                    <a16:creationId xmlns:a16="http://schemas.microsoft.com/office/drawing/2014/main" id="{B72313B1-EE51-49E0-ADEA-E0F1B25C3AD8}"/>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17">
                <a:extLst>
                  <a:ext uri="{FF2B5EF4-FFF2-40B4-BE49-F238E27FC236}">
                    <a16:creationId xmlns:a16="http://schemas.microsoft.com/office/drawing/2014/main" id="{7D47685E-AAB7-49D3-9405-4DE6B7F4050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18">
                <a:extLst>
                  <a:ext uri="{FF2B5EF4-FFF2-40B4-BE49-F238E27FC236}">
                    <a16:creationId xmlns:a16="http://schemas.microsoft.com/office/drawing/2014/main" id="{9A92B115-0302-4281-A250-5964870C40C5}"/>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19">
                <a:extLst>
                  <a:ext uri="{FF2B5EF4-FFF2-40B4-BE49-F238E27FC236}">
                    <a16:creationId xmlns:a16="http://schemas.microsoft.com/office/drawing/2014/main" id="{4D783779-E50A-4746-90EA-152768751F8E}"/>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0">
                <a:extLst>
                  <a:ext uri="{FF2B5EF4-FFF2-40B4-BE49-F238E27FC236}">
                    <a16:creationId xmlns:a16="http://schemas.microsoft.com/office/drawing/2014/main" id="{CBC74F99-DE89-4CBC-A20E-E5F21B8C269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21">
                <a:extLst>
                  <a:ext uri="{FF2B5EF4-FFF2-40B4-BE49-F238E27FC236}">
                    <a16:creationId xmlns:a16="http://schemas.microsoft.com/office/drawing/2014/main" id="{4C41F27A-B43C-45FC-9D04-DE5396BDFBE2}"/>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22">
                <a:extLst>
                  <a:ext uri="{FF2B5EF4-FFF2-40B4-BE49-F238E27FC236}">
                    <a16:creationId xmlns:a16="http://schemas.microsoft.com/office/drawing/2014/main" id="{2E95E52E-2514-41EA-927D-CA1836233F30}"/>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23">
                <a:extLst>
                  <a:ext uri="{FF2B5EF4-FFF2-40B4-BE49-F238E27FC236}">
                    <a16:creationId xmlns:a16="http://schemas.microsoft.com/office/drawing/2014/main" id="{F4E06CE0-5B51-4492-AC09-1DA2150E0933}"/>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24">
                <a:extLst>
                  <a:ext uri="{FF2B5EF4-FFF2-40B4-BE49-F238E27FC236}">
                    <a16:creationId xmlns:a16="http://schemas.microsoft.com/office/drawing/2014/main" id="{AE200FB6-E394-4CBE-BBAC-6CFFC1EF776C}"/>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25">
                <a:extLst>
                  <a:ext uri="{FF2B5EF4-FFF2-40B4-BE49-F238E27FC236}">
                    <a16:creationId xmlns:a16="http://schemas.microsoft.com/office/drawing/2014/main" id="{EB5F3FA7-AAF8-4B94-A7C4-3941467CB7C8}"/>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26">
                <a:extLst>
                  <a:ext uri="{FF2B5EF4-FFF2-40B4-BE49-F238E27FC236}">
                    <a16:creationId xmlns:a16="http://schemas.microsoft.com/office/drawing/2014/main" id="{377F19C3-84C6-430B-8C84-935DFC614D86}"/>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7">
                <a:extLst>
                  <a:ext uri="{FF2B5EF4-FFF2-40B4-BE49-F238E27FC236}">
                    <a16:creationId xmlns:a16="http://schemas.microsoft.com/office/drawing/2014/main" id="{3D343494-DD0B-4221-8D6C-D277331DEB6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8">
                <a:extLst>
                  <a:ext uri="{FF2B5EF4-FFF2-40B4-BE49-F238E27FC236}">
                    <a16:creationId xmlns:a16="http://schemas.microsoft.com/office/drawing/2014/main" id="{27635AE2-D10E-41D5-AD49-7531675887E3}"/>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9">
                <a:extLst>
                  <a:ext uri="{FF2B5EF4-FFF2-40B4-BE49-F238E27FC236}">
                    <a16:creationId xmlns:a16="http://schemas.microsoft.com/office/drawing/2014/main" id="{D817385B-F299-48F5-9D10-62319351351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30">
                <a:extLst>
                  <a:ext uri="{FF2B5EF4-FFF2-40B4-BE49-F238E27FC236}">
                    <a16:creationId xmlns:a16="http://schemas.microsoft.com/office/drawing/2014/main" id="{61F633BF-DD0C-4AD2-9A1E-558B8D8074E6}"/>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31">
                <a:extLst>
                  <a:ext uri="{FF2B5EF4-FFF2-40B4-BE49-F238E27FC236}">
                    <a16:creationId xmlns:a16="http://schemas.microsoft.com/office/drawing/2014/main" id="{05E31462-4C3E-4DD0-B487-52F1947255DB}"/>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32">
                <a:extLst>
                  <a:ext uri="{FF2B5EF4-FFF2-40B4-BE49-F238E27FC236}">
                    <a16:creationId xmlns:a16="http://schemas.microsoft.com/office/drawing/2014/main" id="{B74A5FA6-C9C9-4FAD-B9D3-26B2CC7B9CD5}"/>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33">
                <a:extLst>
                  <a:ext uri="{FF2B5EF4-FFF2-40B4-BE49-F238E27FC236}">
                    <a16:creationId xmlns:a16="http://schemas.microsoft.com/office/drawing/2014/main" id="{CE681D3C-E643-4C08-953A-F62523411601}"/>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34">
                <a:extLst>
                  <a:ext uri="{FF2B5EF4-FFF2-40B4-BE49-F238E27FC236}">
                    <a16:creationId xmlns:a16="http://schemas.microsoft.com/office/drawing/2014/main" id="{187BE825-0BDA-4DD0-B169-54177A497022}"/>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46">
                <a:extLst>
                  <a:ext uri="{FF2B5EF4-FFF2-40B4-BE49-F238E27FC236}">
                    <a16:creationId xmlns:a16="http://schemas.microsoft.com/office/drawing/2014/main" id="{E2E5BAE5-EB8C-48BA-86F7-0487D06E7B59}"/>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47">
                <a:extLst>
                  <a:ext uri="{FF2B5EF4-FFF2-40B4-BE49-F238E27FC236}">
                    <a16:creationId xmlns:a16="http://schemas.microsoft.com/office/drawing/2014/main" id="{4E5972B3-2165-4298-9105-C7799893F9B5}"/>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48">
                <a:extLst>
                  <a:ext uri="{FF2B5EF4-FFF2-40B4-BE49-F238E27FC236}">
                    <a16:creationId xmlns:a16="http://schemas.microsoft.com/office/drawing/2014/main" id="{4C4196A4-8427-4DAB-9761-0B12B67CCBB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49">
                <a:extLst>
                  <a:ext uri="{FF2B5EF4-FFF2-40B4-BE49-F238E27FC236}">
                    <a16:creationId xmlns:a16="http://schemas.microsoft.com/office/drawing/2014/main" id="{B24FBA4B-7066-43B5-8320-3319D944F6CE}"/>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50">
                <a:extLst>
                  <a:ext uri="{FF2B5EF4-FFF2-40B4-BE49-F238E27FC236}">
                    <a16:creationId xmlns:a16="http://schemas.microsoft.com/office/drawing/2014/main" id="{03E7BC5B-C1D3-48F6-98AF-AC2FD6DB0152}"/>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51">
                <a:extLst>
                  <a:ext uri="{FF2B5EF4-FFF2-40B4-BE49-F238E27FC236}">
                    <a16:creationId xmlns:a16="http://schemas.microsoft.com/office/drawing/2014/main" id="{B058C00F-2719-44B1-91B9-0262D7AEFC9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52">
                <a:extLst>
                  <a:ext uri="{FF2B5EF4-FFF2-40B4-BE49-F238E27FC236}">
                    <a16:creationId xmlns:a16="http://schemas.microsoft.com/office/drawing/2014/main" id="{FAC7740F-4D0B-4966-AE95-AFDD833FEB7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53">
                <a:extLst>
                  <a:ext uri="{FF2B5EF4-FFF2-40B4-BE49-F238E27FC236}">
                    <a16:creationId xmlns:a16="http://schemas.microsoft.com/office/drawing/2014/main" id="{65EF3023-963B-4B75-B329-8A6DFA638EAA}"/>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54">
                <a:extLst>
                  <a:ext uri="{FF2B5EF4-FFF2-40B4-BE49-F238E27FC236}">
                    <a16:creationId xmlns:a16="http://schemas.microsoft.com/office/drawing/2014/main" id="{DCB4D492-8F86-4FD8-9E29-A198EE39FB8D}"/>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55">
                <a:extLst>
                  <a:ext uri="{FF2B5EF4-FFF2-40B4-BE49-F238E27FC236}">
                    <a16:creationId xmlns:a16="http://schemas.microsoft.com/office/drawing/2014/main" id="{740A9F7B-B444-4E32-927B-D8A19D6C03C0}"/>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56">
                <a:extLst>
                  <a:ext uri="{FF2B5EF4-FFF2-40B4-BE49-F238E27FC236}">
                    <a16:creationId xmlns:a16="http://schemas.microsoft.com/office/drawing/2014/main" id="{CF9AD5D7-706E-41B8-BFE0-7FC9A1C41548}"/>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7">
                <a:extLst>
                  <a:ext uri="{FF2B5EF4-FFF2-40B4-BE49-F238E27FC236}">
                    <a16:creationId xmlns:a16="http://schemas.microsoft.com/office/drawing/2014/main" id="{9C17A9F5-81FA-4FCE-A442-B73F2F7F8B3F}"/>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8">
                <a:extLst>
                  <a:ext uri="{FF2B5EF4-FFF2-40B4-BE49-F238E27FC236}">
                    <a16:creationId xmlns:a16="http://schemas.microsoft.com/office/drawing/2014/main" id="{EF6FDF55-E089-4DBB-BC7F-5134AE59BF3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57" name="文本占位符 65">
            <a:extLst>
              <a:ext uri="{FF2B5EF4-FFF2-40B4-BE49-F238E27FC236}">
                <a16:creationId xmlns:a16="http://schemas.microsoft.com/office/drawing/2014/main" id="{15EF978C-D233-4FBC-8320-5FB7A9CA61BD}"/>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3139701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8" name="图片占位符 7">
            <a:extLst>
              <a:ext uri="{FF2B5EF4-FFF2-40B4-BE49-F238E27FC236}">
                <a16:creationId xmlns:a16="http://schemas.microsoft.com/office/drawing/2014/main" id="{E6F7B20F-EF55-483B-8555-04CA4C04ACF1}"/>
              </a:ext>
            </a:extLst>
          </p:cNvPr>
          <p:cNvSpPr>
            <a:spLocks noGrp="1"/>
          </p:cNvSpPr>
          <p:nvPr>
            <p:ph type="pic" sz="quarter" idx="13"/>
          </p:nvPr>
        </p:nvSpPr>
        <p:spPr>
          <a:xfrm>
            <a:off x="838200" y="1301750"/>
            <a:ext cx="5243513" cy="4670425"/>
          </a:xfrm>
        </p:spPr>
        <p:txBody>
          <a:bodyPr/>
          <a:lstStyle/>
          <a:p>
            <a:endParaRPr lang="zh-CN" altLang="en-US"/>
          </a:p>
        </p:txBody>
      </p:sp>
      <p:sp>
        <p:nvSpPr>
          <p:cNvPr id="3" name="日期占位符 2">
            <a:extLst>
              <a:ext uri="{FF2B5EF4-FFF2-40B4-BE49-F238E27FC236}">
                <a16:creationId xmlns:a16="http://schemas.microsoft.com/office/drawing/2014/main" id="{E3F108A6-7EAC-4504-8CC9-2040E9F27BDF}"/>
              </a:ext>
            </a:extLst>
          </p:cNvPr>
          <p:cNvSpPr>
            <a:spLocks noGrp="1"/>
          </p:cNvSpPr>
          <p:nvPr>
            <p:ph type="dt" sz="half" idx="10"/>
          </p:nvPr>
        </p:nvSpPr>
        <p:spPr/>
        <p:txBody>
          <a:bodyPr/>
          <a:lstStyle/>
          <a:p>
            <a:fld id="{DD96C455-D181-459A-8014-67AAEFFCA7C2}" type="datetimeFigureOut">
              <a:rPr lang="zh-CN" altLang="en-US" smtClean="0"/>
              <a:t>2024/12/15</a:t>
            </a:fld>
            <a:endParaRPr lang="zh-CN" altLang="en-US"/>
          </a:p>
        </p:txBody>
      </p:sp>
      <p:sp>
        <p:nvSpPr>
          <p:cNvPr id="4" name="页脚占位符 3">
            <a:extLst>
              <a:ext uri="{FF2B5EF4-FFF2-40B4-BE49-F238E27FC236}">
                <a16:creationId xmlns:a16="http://schemas.microsoft.com/office/drawing/2014/main" id="{F4B97241-2430-47C5-9847-2A5FA9AA49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7FC6D73-144B-41D6-A73B-8F3BD2AC9DF1}"/>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grpSp>
        <p:nvGrpSpPr>
          <p:cNvPr id="23" name="组合 22">
            <a:extLst>
              <a:ext uri="{FF2B5EF4-FFF2-40B4-BE49-F238E27FC236}">
                <a16:creationId xmlns:a16="http://schemas.microsoft.com/office/drawing/2014/main" id="{DB11DFE2-A84D-4D03-9B27-B4F8B00B177C}"/>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4" name="Freeform 19">
              <a:extLst>
                <a:ext uri="{FF2B5EF4-FFF2-40B4-BE49-F238E27FC236}">
                  <a16:creationId xmlns:a16="http://schemas.microsoft.com/office/drawing/2014/main" id="{985CD8C4-CA09-4CDB-8CA8-4B99CF425ACA}"/>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0">
              <a:extLst>
                <a:ext uri="{FF2B5EF4-FFF2-40B4-BE49-F238E27FC236}">
                  <a16:creationId xmlns:a16="http://schemas.microsoft.com/office/drawing/2014/main" id="{B83158DE-1DED-4CFA-A78B-B4E63CFF5523}"/>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2">
              <a:extLst>
                <a:ext uri="{FF2B5EF4-FFF2-40B4-BE49-F238E27FC236}">
                  <a16:creationId xmlns:a16="http://schemas.microsoft.com/office/drawing/2014/main" id="{67F8350D-7C55-436A-9A17-0632C548BE62}"/>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23">
              <a:extLst>
                <a:ext uri="{FF2B5EF4-FFF2-40B4-BE49-F238E27FC236}">
                  <a16:creationId xmlns:a16="http://schemas.microsoft.com/office/drawing/2014/main" id="{C9AC71BC-F865-4547-AE03-A2128D3A735D}"/>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24">
              <a:extLst>
                <a:ext uri="{FF2B5EF4-FFF2-40B4-BE49-F238E27FC236}">
                  <a16:creationId xmlns:a16="http://schemas.microsoft.com/office/drawing/2014/main" id="{C1FB9CC2-714A-490F-B7D4-3E6C6366580E}"/>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25">
              <a:extLst>
                <a:ext uri="{FF2B5EF4-FFF2-40B4-BE49-F238E27FC236}">
                  <a16:creationId xmlns:a16="http://schemas.microsoft.com/office/drawing/2014/main" id="{8B1BD9A2-68DB-42AE-81BE-13C2E028C0A6}"/>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26">
              <a:extLst>
                <a:ext uri="{FF2B5EF4-FFF2-40B4-BE49-F238E27FC236}">
                  <a16:creationId xmlns:a16="http://schemas.microsoft.com/office/drawing/2014/main" id="{820559DB-5622-4AEC-AF14-DB0EB2417A3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1">
              <a:extLst>
                <a:ext uri="{FF2B5EF4-FFF2-40B4-BE49-F238E27FC236}">
                  <a16:creationId xmlns:a16="http://schemas.microsoft.com/office/drawing/2014/main" id="{4645B00C-B1A7-4616-9E8B-75A757568383}"/>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3">
              <a:extLst>
                <a:ext uri="{FF2B5EF4-FFF2-40B4-BE49-F238E27FC236}">
                  <a16:creationId xmlns:a16="http://schemas.microsoft.com/office/drawing/2014/main" id="{93E258CA-6976-483A-B1DE-EA72FEB091F8}"/>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35">
              <a:extLst>
                <a:ext uri="{FF2B5EF4-FFF2-40B4-BE49-F238E27FC236}">
                  <a16:creationId xmlns:a16="http://schemas.microsoft.com/office/drawing/2014/main" id="{B9A714BD-0B26-47BF-AEE9-2602D19961CE}"/>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4" name="Freeform 36">
              <a:extLst>
                <a:ext uri="{FF2B5EF4-FFF2-40B4-BE49-F238E27FC236}">
                  <a16:creationId xmlns:a16="http://schemas.microsoft.com/office/drawing/2014/main" id="{B0D9DCA0-9AE7-40C1-A5B2-A71890974892}"/>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5" name="Freeform 38">
              <a:extLst>
                <a:ext uri="{FF2B5EF4-FFF2-40B4-BE49-F238E27FC236}">
                  <a16:creationId xmlns:a16="http://schemas.microsoft.com/office/drawing/2014/main" id="{FE53E166-F815-4284-A00F-262157C2D911}"/>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6" name="Freeform 39">
              <a:extLst>
                <a:ext uri="{FF2B5EF4-FFF2-40B4-BE49-F238E27FC236}">
                  <a16:creationId xmlns:a16="http://schemas.microsoft.com/office/drawing/2014/main" id="{F9322739-097A-4ED5-AE6F-83D277E5CE3E}"/>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40">
              <a:extLst>
                <a:ext uri="{FF2B5EF4-FFF2-40B4-BE49-F238E27FC236}">
                  <a16:creationId xmlns:a16="http://schemas.microsoft.com/office/drawing/2014/main" id="{A255E10F-A26C-4013-9D98-838BB0061B6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84" name="文本框 83">
            <a:extLst>
              <a:ext uri="{FF2B5EF4-FFF2-40B4-BE49-F238E27FC236}">
                <a16:creationId xmlns:a16="http://schemas.microsoft.com/office/drawing/2014/main" id="{8B54DC34-0A52-4909-9DAF-B4D86330316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727D0EFE-0773-458D-951B-05868593BC5A}"/>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1C8D1E98-32E6-47FD-B4E0-AFB46CB23F70}"/>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7427EAD0-706E-4C3B-AC91-36CE8D18D77C}"/>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6E3A4095-5D7B-435F-9CED-C384A0F3CD72}"/>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32C5514-9B34-4499-A27D-F8389F45CF79}"/>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35DB8A7C-4F71-4296-AD16-A91A4545D4F4}"/>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8656E463-41BF-4B32-B9AD-C51BA0B1E918}"/>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E50E5EEE-1A89-425F-9C56-37A02B0AE510}"/>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7F337DCB-390B-4104-8633-0B8F660BEAF3}"/>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11F645B1-84DD-47F9-AE23-E075CB0B5B1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444D0672-6277-4EE3-A4A7-0F7335F3C9B7}"/>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66CAA7A3-F00A-489D-B540-150D1D430C20}"/>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7CB282AD-75A0-4651-B433-5D300850214A}"/>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C42CFDE9-55B3-4A1B-91B4-4C3DCDE061A2}"/>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91A5A770-818D-431D-937A-FA379400EF50}"/>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97CA9984-1ED5-40FD-BDE3-D0039234811B}"/>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ED37B6CC-508A-4BBA-899B-51BE3430D5B4}"/>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5D9D939F-9C9C-4372-9DA0-882B0CE483A1}"/>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6E3B3323-808D-498B-8EAC-A6D4159E7816}"/>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87DF0996-2298-4A4B-929F-DAC3629EB7FE}"/>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864CF228-7FB1-49BF-AFBA-76AFD4D0217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4C01A230-24F9-4CC5-9630-A86E3B6F8CA1}"/>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475EFC63-C61C-4092-ACF3-A66048B42C63}"/>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1DF433C8-23D7-4B3E-9EF3-9144DFD04EF2}"/>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487AF9D9-6A0A-422D-817A-F33A6DB7148C}"/>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ED8AFED-73C3-461B-888C-AA2D8FBCE65E}"/>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8BF6B89F-276A-4870-8F7E-179E2B30E9E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0721FC16-5467-4F11-93E4-456B5BD70BE3}"/>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238C4FC7-9D29-4E68-842B-6BEE1B13AB4A}"/>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8022D624-52E1-4BBD-99C7-FB62A781E206}"/>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9089CB4-20A3-42CE-B15B-EE0274D5811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E7B71761-1E81-4443-B9DF-7504D17BE2B6}"/>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3594B505-B142-4F77-95C0-042B8F09F130}"/>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4B465C86-0764-44AD-BAC1-4CBF2A1938A7}"/>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74038C08-FE27-4E8D-AD25-40F1E4BAD8DB}"/>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EB63B124-60E6-40AA-BD42-BF3F6AFF35C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E140D2C5-2FC4-44C1-A84D-1EF8ACCB70A4}"/>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15CA1E90-78F6-430E-BF2C-F57CE93C3327}"/>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668FA062-D5F8-4784-BA4C-DD0997E14FBD}"/>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231656A7-DCAB-4877-B722-7CFA5BC75608}"/>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089D9780-9670-40D8-863B-118510D2BB49}"/>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61BCDD3C-0CE7-42AC-BD6A-BE812011120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D4A99035-160A-40D4-B22D-9D84747ED53D}"/>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C102C314-FB02-4C78-8F04-BE65D8663DE9}"/>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317476C1-9512-4939-83E4-D52BF9FA1D9B}"/>
              </a:ext>
            </a:extLst>
          </p:cNvPr>
          <p:cNvSpPr>
            <a:spLocks noGrp="1"/>
          </p:cNvSpPr>
          <p:nvPr>
            <p:ph type="body" idx="14"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703254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35" name="组合 34">
            <a:extLst>
              <a:ext uri="{FF2B5EF4-FFF2-40B4-BE49-F238E27FC236}">
                <a16:creationId xmlns:a16="http://schemas.microsoft.com/office/drawing/2014/main" id="{481B125D-1EB9-4E3C-9071-E3D11BAFE226}"/>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36" name="Freeform 19">
              <a:extLst>
                <a:ext uri="{FF2B5EF4-FFF2-40B4-BE49-F238E27FC236}">
                  <a16:creationId xmlns:a16="http://schemas.microsoft.com/office/drawing/2014/main" id="{0994F04D-BDBC-4A61-BE97-54FC0AF0A0D2}"/>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7" name="Freeform 20">
              <a:extLst>
                <a:ext uri="{FF2B5EF4-FFF2-40B4-BE49-F238E27FC236}">
                  <a16:creationId xmlns:a16="http://schemas.microsoft.com/office/drawing/2014/main" id="{61D48748-6AA0-4848-AB9F-1BC8DCD9FF3B}"/>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8" name="Freeform 22">
              <a:extLst>
                <a:ext uri="{FF2B5EF4-FFF2-40B4-BE49-F238E27FC236}">
                  <a16:creationId xmlns:a16="http://schemas.microsoft.com/office/drawing/2014/main" id="{C8235290-5334-479D-996D-75FACAE508EF}"/>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9" name="Freeform 23">
              <a:extLst>
                <a:ext uri="{FF2B5EF4-FFF2-40B4-BE49-F238E27FC236}">
                  <a16:creationId xmlns:a16="http://schemas.microsoft.com/office/drawing/2014/main" id="{EFCBF819-0F1F-42BD-A2DE-1D3709603713}"/>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0" name="Freeform 24">
              <a:extLst>
                <a:ext uri="{FF2B5EF4-FFF2-40B4-BE49-F238E27FC236}">
                  <a16:creationId xmlns:a16="http://schemas.microsoft.com/office/drawing/2014/main" id="{FFEDB543-40B9-4C3A-9326-967415FDB6F1}"/>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1" name="Freeform 25">
              <a:extLst>
                <a:ext uri="{FF2B5EF4-FFF2-40B4-BE49-F238E27FC236}">
                  <a16:creationId xmlns:a16="http://schemas.microsoft.com/office/drawing/2014/main" id="{19B48D97-71AE-487B-841E-6E4B7CC24D85}"/>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2" name="Freeform 26">
              <a:extLst>
                <a:ext uri="{FF2B5EF4-FFF2-40B4-BE49-F238E27FC236}">
                  <a16:creationId xmlns:a16="http://schemas.microsoft.com/office/drawing/2014/main" id="{DEF32C03-DCD6-401E-B0F3-7269C36C2243}"/>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3" name="Freeform 31">
              <a:extLst>
                <a:ext uri="{FF2B5EF4-FFF2-40B4-BE49-F238E27FC236}">
                  <a16:creationId xmlns:a16="http://schemas.microsoft.com/office/drawing/2014/main" id="{9E960CAB-5EF5-4ADA-B934-777CEF453F15}"/>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4" name="Freeform 33">
              <a:extLst>
                <a:ext uri="{FF2B5EF4-FFF2-40B4-BE49-F238E27FC236}">
                  <a16:creationId xmlns:a16="http://schemas.microsoft.com/office/drawing/2014/main" id="{8B924A52-0C8F-442F-BF6F-E1C5F12AFB36}"/>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5" name="Freeform 35">
              <a:extLst>
                <a:ext uri="{FF2B5EF4-FFF2-40B4-BE49-F238E27FC236}">
                  <a16:creationId xmlns:a16="http://schemas.microsoft.com/office/drawing/2014/main" id="{6E336577-CB02-4D9B-8B19-5E4A87C15124}"/>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6" name="Freeform 36">
              <a:extLst>
                <a:ext uri="{FF2B5EF4-FFF2-40B4-BE49-F238E27FC236}">
                  <a16:creationId xmlns:a16="http://schemas.microsoft.com/office/drawing/2014/main" id="{FDC758B6-B0D7-4D96-8829-89384EBC3AB3}"/>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7" name="Freeform 38">
              <a:extLst>
                <a:ext uri="{FF2B5EF4-FFF2-40B4-BE49-F238E27FC236}">
                  <a16:creationId xmlns:a16="http://schemas.microsoft.com/office/drawing/2014/main" id="{9A88D2F3-6271-494A-8E50-76E7B8458D58}"/>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8" name="Freeform 39">
              <a:extLst>
                <a:ext uri="{FF2B5EF4-FFF2-40B4-BE49-F238E27FC236}">
                  <a16:creationId xmlns:a16="http://schemas.microsoft.com/office/drawing/2014/main" id="{C3565EC9-454C-4933-AF50-9696CBF4297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49" name="Freeform 40">
              <a:extLst>
                <a:ext uri="{FF2B5EF4-FFF2-40B4-BE49-F238E27FC236}">
                  <a16:creationId xmlns:a16="http://schemas.microsoft.com/office/drawing/2014/main" id="{AFF28B5A-E7D4-430E-8DD2-785511615D4D}"/>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18" name="图片占位符 16">
            <a:extLst>
              <a:ext uri="{FF2B5EF4-FFF2-40B4-BE49-F238E27FC236}">
                <a16:creationId xmlns:a16="http://schemas.microsoft.com/office/drawing/2014/main" id="{7943FC7D-C8F3-4BE5-A034-2C496A5EDA1D}"/>
              </a:ext>
            </a:extLst>
          </p:cNvPr>
          <p:cNvSpPr>
            <a:spLocks noGrp="1"/>
          </p:cNvSpPr>
          <p:nvPr>
            <p:ph type="pic" sz="quarter" idx="14"/>
          </p:nvPr>
        </p:nvSpPr>
        <p:spPr>
          <a:xfrm>
            <a:off x="4698494" y="3681942"/>
            <a:ext cx="6819900" cy="2441575"/>
          </a:xfrm>
        </p:spPr>
        <p:txBody>
          <a:bodyPr/>
          <a:lstStyle/>
          <a:p>
            <a:endParaRPr lang="zh-CN" altLang="en-US"/>
          </a:p>
        </p:txBody>
      </p:sp>
      <p:sp>
        <p:nvSpPr>
          <p:cNvPr id="17" name="图片占位符 16">
            <a:extLst>
              <a:ext uri="{FF2B5EF4-FFF2-40B4-BE49-F238E27FC236}">
                <a16:creationId xmlns:a16="http://schemas.microsoft.com/office/drawing/2014/main" id="{31C487E0-4ADD-4432-B6D1-FFA5CE52750A}"/>
              </a:ext>
            </a:extLst>
          </p:cNvPr>
          <p:cNvSpPr>
            <a:spLocks noGrp="1"/>
          </p:cNvSpPr>
          <p:nvPr>
            <p:ph type="pic" sz="quarter" idx="13"/>
          </p:nvPr>
        </p:nvSpPr>
        <p:spPr>
          <a:xfrm>
            <a:off x="668338" y="1123950"/>
            <a:ext cx="6819900" cy="2441575"/>
          </a:xfrm>
        </p:spPr>
        <p:txBody>
          <a:bodyPr/>
          <a:lstStyle/>
          <a:p>
            <a:endParaRPr lang="zh-CN" altLang="en-US"/>
          </a:p>
        </p:txBody>
      </p:sp>
      <p:sp>
        <p:nvSpPr>
          <p:cNvPr id="3" name="日期占位符 2">
            <a:extLst>
              <a:ext uri="{FF2B5EF4-FFF2-40B4-BE49-F238E27FC236}">
                <a16:creationId xmlns:a16="http://schemas.microsoft.com/office/drawing/2014/main" id="{70E71EF4-54CB-4801-852D-AED794C3D720}"/>
              </a:ext>
            </a:extLst>
          </p:cNvPr>
          <p:cNvSpPr>
            <a:spLocks noGrp="1"/>
          </p:cNvSpPr>
          <p:nvPr>
            <p:ph type="dt" sz="half" idx="10"/>
          </p:nvPr>
        </p:nvSpPr>
        <p:spPr/>
        <p:txBody>
          <a:bodyPr/>
          <a:lstStyle/>
          <a:p>
            <a:fld id="{DD96C455-D181-459A-8014-67AAEFFCA7C2}" type="datetimeFigureOut">
              <a:rPr lang="zh-CN" altLang="en-US" smtClean="0"/>
              <a:t>2024/12/15</a:t>
            </a:fld>
            <a:endParaRPr lang="zh-CN" altLang="en-US"/>
          </a:p>
        </p:txBody>
      </p:sp>
      <p:sp>
        <p:nvSpPr>
          <p:cNvPr id="4" name="页脚占位符 3">
            <a:extLst>
              <a:ext uri="{FF2B5EF4-FFF2-40B4-BE49-F238E27FC236}">
                <a16:creationId xmlns:a16="http://schemas.microsoft.com/office/drawing/2014/main" id="{B537B485-8FF5-4CC3-BDCF-A7D367ECB0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B9F4718-D7D2-486A-ACF0-90AEF2658ADA}"/>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34" name="文本框 33">
            <a:extLst>
              <a:ext uri="{FF2B5EF4-FFF2-40B4-BE49-F238E27FC236}">
                <a16:creationId xmlns:a16="http://schemas.microsoft.com/office/drawing/2014/main" id="{0CC33E79-78DC-413F-AB98-58FBEF9F8339}"/>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5" name="矩形: 圆角 84">
            <a:extLst>
              <a:ext uri="{FF2B5EF4-FFF2-40B4-BE49-F238E27FC236}">
                <a16:creationId xmlns:a16="http://schemas.microsoft.com/office/drawing/2014/main" id="{6F0E2D7F-223B-4E42-95F9-6BFB7B4E3CB4}"/>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6" name="组合 85">
            <a:extLst>
              <a:ext uri="{FF2B5EF4-FFF2-40B4-BE49-F238E27FC236}">
                <a16:creationId xmlns:a16="http://schemas.microsoft.com/office/drawing/2014/main" id="{49821573-502D-472C-971F-65E5131308DD}"/>
              </a:ext>
            </a:extLst>
          </p:cNvPr>
          <p:cNvGrpSpPr/>
          <p:nvPr userDrawn="1"/>
        </p:nvGrpSpPr>
        <p:grpSpPr>
          <a:xfrm>
            <a:off x="237423" y="135299"/>
            <a:ext cx="847682" cy="847682"/>
            <a:chOff x="237423" y="135299"/>
            <a:chExt cx="847682" cy="847682"/>
          </a:xfrm>
        </p:grpSpPr>
        <p:sp>
          <p:nvSpPr>
            <p:cNvPr id="87" name="椭圆 86">
              <a:extLst>
                <a:ext uri="{FF2B5EF4-FFF2-40B4-BE49-F238E27FC236}">
                  <a16:creationId xmlns:a16="http://schemas.microsoft.com/office/drawing/2014/main" id="{11945D2C-56DB-4DEA-8ADE-A74CA2B7DBD6}"/>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834D053F-1303-4F83-8693-AB1D11CC6593}"/>
                </a:ext>
              </a:extLst>
            </p:cNvPr>
            <p:cNvGrpSpPr/>
            <p:nvPr/>
          </p:nvGrpSpPr>
          <p:grpSpPr>
            <a:xfrm>
              <a:off x="293735" y="191234"/>
              <a:ext cx="735058" cy="735811"/>
              <a:chOff x="3497262" y="849313"/>
              <a:chExt cx="4651376" cy="4656138"/>
            </a:xfrm>
            <a:solidFill>
              <a:schemeClr val="accent1"/>
            </a:solidFill>
          </p:grpSpPr>
          <p:sp>
            <p:nvSpPr>
              <p:cNvPr id="89" name="Freeform 7">
                <a:extLst>
                  <a:ext uri="{FF2B5EF4-FFF2-40B4-BE49-F238E27FC236}">
                    <a16:creationId xmlns:a16="http://schemas.microsoft.com/office/drawing/2014/main" id="{4EE6C00E-E2EA-4476-AD24-7F64CA41BA41}"/>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9">
                <a:extLst>
                  <a:ext uri="{FF2B5EF4-FFF2-40B4-BE49-F238E27FC236}">
                    <a16:creationId xmlns:a16="http://schemas.microsoft.com/office/drawing/2014/main" id="{2329C249-C0FC-480A-8865-31E6EDA1F4CC}"/>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0">
                <a:extLst>
                  <a:ext uri="{FF2B5EF4-FFF2-40B4-BE49-F238E27FC236}">
                    <a16:creationId xmlns:a16="http://schemas.microsoft.com/office/drawing/2014/main" id="{1860EE36-7A6F-444E-A4E8-4FAD22817D09}"/>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1">
                <a:extLst>
                  <a:ext uri="{FF2B5EF4-FFF2-40B4-BE49-F238E27FC236}">
                    <a16:creationId xmlns:a16="http://schemas.microsoft.com/office/drawing/2014/main" id="{0938E48B-C1CD-4984-AE4E-CEB47A7101F5}"/>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2">
                <a:extLst>
                  <a:ext uri="{FF2B5EF4-FFF2-40B4-BE49-F238E27FC236}">
                    <a16:creationId xmlns:a16="http://schemas.microsoft.com/office/drawing/2014/main" id="{19345389-3C36-4859-ACD9-FA02FC3BA5A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3">
                <a:extLst>
                  <a:ext uri="{FF2B5EF4-FFF2-40B4-BE49-F238E27FC236}">
                    <a16:creationId xmlns:a16="http://schemas.microsoft.com/office/drawing/2014/main" id="{486408FE-2441-4509-8970-CE0A6F81C35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4">
                <a:extLst>
                  <a:ext uri="{FF2B5EF4-FFF2-40B4-BE49-F238E27FC236}">
                    <a16:creationId xmlns:a16="http://schemas.microsoft.com/office/drawing/2014/main" id="{15924078-3531-46B1-895C-EF8D35C3F548}"/>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5">
                <a:extLst>
                  <a:ext uri="{FF2B5EF4-FFF2-40B4-BE49-F238E27FC236}">
                    <a16:creationId xmlns:a16="http://schemas.microsoft.com/office/drawing/2014/main" id="{ACA7318B-E09B-47E3-9B0E-C43586F71D57}"/>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16">
                <a:extLst>
                  <a:ext uri="{FF2B5EF4-FFF2-40B4-BE49-F238E27FC236}">
                    <a16:creationId xmlns:a16="http://schemas.microsoft.com/office/drawing/2014/main" id="{A3559D0F-5F1D-4E7C-B81F-CCA39FA26181}"/>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7">
                <a:extLst>
                  <a:ext uri="{FF2B5EF4-FFF2-40B4-BE49-F238E27FC236}">
                    <a16:creationId xmlns:a16="http://schemas.microsoft.com/office/drawing/2014/main" id="{AB05E9D1-ADB8-4804-9BDB-0FA0B60ADF3A}"/>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18">
                <a:extLst>
                  <a:ext uri="{FF2B5EF4-FFF2-40B4-BE49-F238E27FC236}">
                    <a16:creationId xmlns:a16="http://schemas.microsoft.com/office/drawing/2014/main" id="{4AC89B66-D399-4EBA-8987-F109A35D33EC}"/>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19">
                <a:extLst>
                  <a:ext uri="{FF2B5EF4-FFF2-40B4-BE49-F238E27FC236}">
                    <a16:creationId xmlns:a16="http://schemas.microsoft.com/office/drawing/2014/main" id="{EF63A5F8-BC3C-4834-A14C-8A5E07CFC2A7}"/>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0">
                <a:extLst>
                  <a:ext uri="{FF2B5EF4-FFF2-40B4-BE49-F238E27FC236}">
                    <a16:creationId xmlns:a16="http://schemas.microsoft.com/office/drawing/2014/main" id="{D0482388-EB57-438A-9164-FDFCB661CB46}"/>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1">
                <a:extLst>
                  <a:ext uri="{FF2B5EF4-FFF2-40B4-BE49-F238E27FC236}">
                    <a16:creationId xmlns:a16="http://schemas.microsoft.com/office/drawing/2014/main" id="{347AD7CD-A176-48D6-888A-20728BB31E6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2">
                <a:extLst>
                  <a:ext uri="{FF2B5EF4-FFF2-40B4-BE49-F238E27FC236}">
                    <a16:creationId xmlns:a16="http://schemas.microsoft.com/office/drawing/2014/main" id="{96F0CA2D-DF67-46C6-95DE-C962EFC5A55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3">
                <a:extLst>
                  <a:ext uri="{FF2B5EF4-FFF2-40B4-BE49-F238E27FC236}">
                    <a16:creationId xmlns:a16="http://schemas.microsoft.com/office/drawing/2014/main" id="{E2B74095-BE12-46BA-8ADE-B2A9B58F5A3C}"/>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4">
                <a:extLst>
                  <a:ext uri="{FF2B5EF4-FFF2-40B4-BE49-F238E27FC236}">
                    <a16:creationId xmlns:a16="http://schemas.microsoft.com/office/drawing/2014/main" id="{FF7E4F44-E88E-4E7C-9328-D251AE23171E}"/>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5">
                <a:extLst>
                  <a:ext uri="{FF2B5EF4-FFF2-40B4-BE49-F238E27FC236}">
                    <a16:creationId xmlns:a16="http://schemas.microsoft.com/office/drawing/2014/main" id="{32AACF93-8184-4804-AB9F-E336AA5ED3A3}"/>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6">
                <a:extLst>
                  <a:ext uri="{FF2B5EF4-FFF2-40B4-BE49-F238E27FC236}">
                    <a16:creationId xmlns:a16="http://schemas.microsoft.com/office/drawing/2014/main" id="{D432E4D6-1B74-4166-9FB9-9F22BA29F4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7">
                <a:extLst>
                  <a:ext uri="{FF2B5EF4-FFF2-40B4-BE49-F238E27FC236}">
                    <a16:creationId xmlns:a16="http://schemas.microsoft.com/office/drawing/2014/main" id="{A8610602-51C5-41CD-B8D7-32402164C09B}"/>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
                <a:extLst>
                  <a:ext uri="{FF2B5EF4-FFF2-40B4-BE49-F238E27FC236}">
                    <a16:creationId xmlns:a16="http://schemas.microsoft.com/office/drawing/2014/main" id="{3FAF1A0F-4959-43AE-AE7F-2E15737C923B}"/>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9">
                <a:extLst>
                  <a:ext uri="{FF2B5EF4-FFF2-40B4-BE49-F238E27FC236}">
                    <a16:creationId xmlns:a16="http://schemas.microsoft.com/office/drawing/2014/main" id="{DD342581-DD61-433E-9E95-4DD44588CCC3}"/>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0">
                <a:extLst>
                  <a:ext uri="{FF2B5EF4-FFF2-40B4-BE49-F238E27FC236}">
                    <a16:creationId xmlns:a16="http://schemas.microsoft.com/office/drawing/2014/main" id="{0E1F54C3-EAB3-446F-B49A-C873692DAE53}"/>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31">
                <a:extLst>
                  <a:ext uri="{FF2B5EF4-FFF2-40B4-BE49-F238E27FC236}">
                    <a16:creationId xmlns:a16="http://schemas.microsoft.com/office/drawing/2014/main" id="{3EA9BBE9-BE23-442A-85C9-4EDF449D5E4F}"/>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32">
                <a:extLst>
                  <a:ext uri="{FF2B5EF4-FFF2-40B4-BE49-F238E27FC236}">
                    <a16:creationId xmlns:a16="http://schemas.microsoft.com/office/drawing/2014/main" id="{B7F36112-62CC-46B9-950D-B979712EA716}"/>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33">
                <a:extLst>
                  <a:ext uri="{FF2B5EF4-FFF2-40B4-BE49-F238E27FC236}">
                    <a16:creationId xmlns:a16="http://schemas.microsoft.com/office/drawing/2014/main" id="{E85471A4-1A82-4F7A-9793-DCF02507F855}"/>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34">
                <a:extLst>
                  <a:ext uri="{FF2B5EF4-FFF2-40B4-BE49-F238E27FC236}">
                    <a16:creationId xmlns:a16="http://schemas.microsoft.com/office/drawing/2014/main" id="{D8E0AF39-488A-4EB1-BE5C-16E5C97743D3}"/>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46">
                <a:extLst>
                  <a:ext uri="{FF2B5EF4-FFF2-40B4-BE49-F238E27FC236}">
                    <a16:creationId xmlns:a16="http://schemas.microsoft.com/office/drawing/2014/main" id="{C7C841A7-162E-424A-95FA-1A17977F532F}"/>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47">
                <a:extLst>
                  <a:ext uri="{FF2B5EF4-FFF2-40B4-BE49-F238E27FC236}">
                    <a16:creationId xmlns:a16="http://schemas.microsoft.com/office/drawing/2014/main" id="{462C43BC-C32F-4725-AF24-9A3E5815370A}"/>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48">
                <a:extLst>
                  <a:ext uri="{FF2B5EF4-FFF2-40B4-BE49-F238E27FC236}">
                    <a16:creationId xmlns:a16="http://schemas.microsoft.com/office/drawing/2014/main" id="{6CACE1CB-653A-45CB-866B-F1951B38E146}"/>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49">
                <a:extLst>
                  <a:ext uri="{FF2B5EF4-FFF2-40B4-BE49-F238E27FC236}">
                    <a16:creationId xmlns:a16="http://schemas.microsoft.com/office/drawing/2014/main" id="{4C97E765-7385-48AE-A31E-7E708A25BFA7}"/>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0">
                <a:extLst>
                  <a:ext uri="{FF2B5EF4-FFF2-40B4-BE49-F238E27FC236}">
                    <a16:creationId xmlns:a16="http://schemas.microsoft.com/office/drawing/2014/main" id="{BB91DBA2-E47F-495C-BFFD-75C8BD5B138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1">
                <a:extLst>
                  <a:ext uri="{FF2B5EF4-FFF2-40B4-BE49-F238E27FC236}">
                    <a16:creationId xmlns:a16="http://schemas.microsoft.com/office/drawing/2014/main" id="{4440DF01-A024-4055-8E85-1E2B98A2ECA3}"/>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2">
                <a:extLst>
                  <a:ext uri="{FF2B5EF4-FFF2-40B4-BE49-F238E27FC236}">
                    <a16:creationId xmlns:a16="http://schemas.microsoft.com/office/drawing/2014/main" id="{3F360BC4-C8CA-486F-B254-633A83BF9D80}"/>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3">
                <a:extLst>
                  <a:ext uri="{FF2B5EF4-FFF2-40B4-BE49-F238E27FC236}">
                    <a16:creationId xmlns:a16="http://schemas.microsoft.com/office/drawing/2014/main" id="{A94CF489-FDC8-4982-B093-5005C4DE3999}"/>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4">
                <a:extLst>
                  <a:ext uri="{FF2B5EF4-FFF2-40B4-BE49-F238E27FC236}">
                    <a16:creationId xmlns:a16="http://schemas.microsoft.com/office/drawing/2014/main" id="{7478BD5A-D71B-4BE3-9432-800BDB147E53}"/>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55">
                <a:extLst>
                  <a:ext uri="{FF2B5EF4-FFF2-40B4-BE49-F238E27FC236}">
                    <a16:creationId xmlns:a16="http://schemas.microsoft.com/office/drawing/2014/main" id="{6F786C8C-1627-4700-83AB-2EE6C5E2895E}"/>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56">
                <a:extLst>
                  <a:ext uri="{FF2B5EF4-FFF2-40B4-BE49-F238E27FC236}">
                    <a16:creationId xmlns:a16="http://schemas.microsoft.com/office/drawing/2014/main" id="{8E6365E3-B4CE-4154-8BF2-D2BFD1E11045}"/>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57">
                <a:extLst>
                  <a:ext uri="{FF2B5EF4-FFF2-40B4-BE49-F238E27FC236}">
                    <a16:creationId xmlns:a16="http://schemas.microsoft.com/office/drawing/2014/main" id="{F5080B87-F137-4F1D-B7CC-39599BC5F11A}"/>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58">
                <a:extLst>
                  <a:ext uri="{FF2B5EF4-FFF2-40B4-BE49-F238E27FC236}">
                    <a16:creationId xmlns:a16="http://schemas.microsoft.com/office/drawing/2014/main" id="{E0B2EB43-B5EA-49DF-8387-021AD2303918}"/>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9" name="文本占位符 65">
            <a:extLst>
              <a:ext uri="{FF2B5EF4-FFF2-40B4-BE49-F238E27FC236}">
                <a16:creationId xmlns:a16="http://schemas.microsoft.com/office/drawing/2014/main" id="{62810C37-A594-447D-9AF3-2D9B413DE4D1}"/>
              </a:ext>
            </a:extLst>
          </p:cNvPr>
          <p:cNvSpPr>
            <a:spLocks noGrp="1"/>
          </p:cNvSpPr>
          <p:nvPr>
            <p:ph type="body" idx="15"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2174409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三张图片">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5ACFA262-9802-473C-819D-C85BD949A5E5}"/>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14" name="Freeform 19">
              <a:extLst>
                <a:ext uri="{FF2B5EF4-FFF2-40B4-BE49-F238E27FC236}">
                  <a16:creationId xmlns:a16="http://schemas.microsoft.com/office/drawing/2014/main" id="{F5226A24-083D-465C-A2C8-4D378AABFCF7}"/>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5" name="Freeform 20">
              <a:extLst>
                <a:ext uri="{FF2B5EF4-FFF2-40B4-BE49-F238E27FC236}">
                  <a16:creationId xmlns:a16="http://schemas.microsoft.com/office/drawing/2014/main" id="{1E4953C3-E57F-4F10-912D-C6A2FA9A54B1}"/>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6" name="Freeform 22">
              <a:extLst>
                <a:ext uri="{FF2B5EF4-FFF2-40B4-BE49-F238E27FC236}">
                  <a16:creationId xmlns:a16="http://schemas.microsoft.com/office/drawing/2014/main" id="{BB7B2D30-64B6-4D04-A31A-AB13ED3DAD28}"/>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7" name="Freeform 23">
              <a:extLst>
                <a:ext uri="{FF2B5EF4-FFF2-40B4-BE49-F238E27FC236}">
                  <a16:creationId xmlns:a16="http://schemas.microsoft.com/office/drawing/2014/main" id="{1387D953-FEA4-4039-BCBE-8B5D37848CE6}"/>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8" name="Freeform 24">
              <a:extLst>
                <a:ext uri="{FF2B5EF4-FFF2-40B4-BE49-F238E27FC236}">
                  <a16:creationId xmlns:a16="http://schemas.microsoft.com/office/drawing/2014/main" id="{BE80F26C-524B-4382-8783-EB7C92FCFE36}"/>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19" name="Freeform 25">
              <a:extLst>
                <a:ext uri="{FF2B5EF4-FFF2-40B4-BE49-F238E27FC236}">
                  <a16:creationId xmlns:a16="http://schemas.microsoft.com/office/drawing/2014/main" id="{AFCA8A07-8685-4BA2-8EC7-617980AD7861}"/>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0" name="Freeform 26">
              <a:extLst>
                <a:ext uri="{FF2B5EF4-FFF2-40B4-BE49-F238E27FC236}">
                  <a16:creationId xmlns:a16="http://schemas.microsoft.com/office/drawing/2014/main" id="{1C06CD20-9AF5-4434-8426-6D3AAD69AD6D}"/>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31">
              <a:extLst>
                <a:ext uri="{FF2B5EF4-FFF2-40B4-BE49-F238E27FC236}">
                  <a16:creationId xmlns:a16="http://schemas.microsoft.com/office/drawing/2014/main" id="{1F0D698A-C282-4CB6-A6B3-5ADFAC67249A}"/>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33">
              <a:extLst>
                <a:ext uri="{FF2B5EF4-FFF2-40B4-BE49-F238E27FC236}">
                  <a16:creationId xmlns:a16="http://schemas.microsoft.com/office/drawing/2014/main" id="{ABF949B9-998E-4C45-8394-146372A6D79B}"/>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35">
              <a:extLst>
                <a:ext uri="{FF2B5EF4-FFF2-40B4-BE49-F238E27FC236}">
                  <a16:creationId xmlns:a16="http://schemas.microsoft.com/office/drawing/2014/main" id="{85613236-48D6-49CE-8723-8CCC4517C002}"/>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36">
              <a:extLst>
                <a:ext uri="{FF2B5EF4-FFF2-40B4-BE49-F238E27FC236}">
                  <a16:creationId xmlns:a16="http://schemas.microsoft.com/office/drawing/2014/main" id="{63FBC835-16F3-4A5A-A96D-555083C19854}"/>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38">
              <a:extLst>
                <a:ext uri="{FF2B5EF4-FFF2-40B4-BE49-F238E27FC236}">
                  <a16:creationId xmlns:a16="http://schemas.microsoft.com/office/drawing/2014/main" id="{BC7E0367-FE79-42BD-9BBC-6878EC44E74B}"/>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39">
              <a:extLst>
                <a:ext uri="{FF2B5EF4-FFF2-40B4-BE49-F238E27FC236}">
                  <a16:creationId xmlns:a16="http://schemas.microsoft.com/office/drawing/2014/main" id="{FC0C6FE9-3A1B-48CB-968E-12FB720891F8}"/>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40">
              <a:extLst>
                <a:ext uri="{FF2B5EF4-FFF2-40B4-BE49-F238E27FC236}">
                  <a16:creationId xmlns:a16="http://schemas.microsoft.com/office/drawing/2014/main" id="{5F611D87-1ABA-44DB-B4C5-C9C61C489879}"/>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9B24150D-167F-4FF3-AFA0-D2AD8886D3C4}"/>
              </a:ext>
            </a:extLst>
          </p:cNvPr>
          <p:cNvSpPr>
            <a:spLocks noGrp="1"/>
          </p:cNvSpPr>
          <p:nvPr>
            <p:ph type="dt" sz="half" idx="10"/>
          </p:nvPr>
        </p:nvSpPr>
        <p:spPr/>
        <p:txBody>
          <a:bodyPr/>
          <a:lstStyle/>
          <a:p>
            <a:fld id="{DD96C455-D181-459A-8014-67AAEFFCA7C2}" type="datetimeFigureOut">
              <a:rPr lang="zh-CN" altLang="en-US" smtClean="0"/>
              <a:t>2024/12/15</a:t>
            </a:fld>
            <a:endParaRPr lang="zh-CN" altLang="en-US"/>
          </a:p>
        </p:txBody>
      </p:sp>
      <p:sp>
        <p:nvSpPr>
          <p:cNvPr id="4" name="页脚占位符 3">
            <a:extLst>
              <a:ext uri="{FF2B5EF4-FFF2-40B4-BE49-F238E27FC236}">
                <a16:creationId xmlns:a16="http://schemas.microsoft.com/office/drawing/2014/main" id="{7C38B913-F1F6-46A4-92A7-C5E8148D2D8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12C1FB-8265-4B75-B0B6-371CC4773E36}"/>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10" name="图片占位符 9">
            <a:extLst>
              <a:ext uri="{FF2B5EF4-FFF2-40B4-BE49-F238E27FC236}">
                <a16:creationId xmlns:a16="http://schemas.microsoft.com/office/drawing/2014/main" id="{59544942-28C7-4EC4-992A-EBFD2EC64BED}"/>
              </a:ext>
            </a:extLst>
          </p:cNvPr>
          <p:cNvSpPr>
            <a:spLocks noGrp="1"/>
          </p:cNvSpPr>
          <p:nvPr>
            <p:ph type="pic" sz="quarter" idx="13"/>
          </p:nvPr>
        </p:nvSpPr>
        <p:spPr>
          <a:xfrm>
            <a:off x="661988" y="1139750"/>
            <a:ext cx="3517900" cy="2725813"/>
          </a:xfrm>
        </p:spPr>
        <p:txBody>
          <a:bodyPr/>
          <a:lstStyle/>
          <a:p>
            <a:endParaRPr lang="zh-CN" altLang="en-US"/>
          </a:p>
        </p:txBody>
      </p:sp>
      <p:sp>
        <p:nvSpPr>
          <p:cNvPr id="11" name="图片占位符 9">
            <a:extLst>
              <a:ext uri="{FF2B5EF4-FFF2-40B4-BE49-F238E27FC236}">
                <a16:creationId xmlns:a16="http://schemas.microsoft.com/office/drawing/2014/main" id="{2BF7BACF-A877-469E-B987-945A47ABB197}"/>
              </a:ext>
            </a:extLst>
          </p:cNvPr>
          <p:cNvSpPr>
            <a:spLocks noGrp="1"/>
          </p:cNvSpPr>
          <p:nvPr>
            <p:ph type="pic" sz="quarter" idx="14"/>
          </p:nvPr>
        </p:nvSpPr>
        <p:spPr>
          <a:xfrm>
            <a:off x="4330561" y="1139750"/>
            <a:ext cx="3517900" cy="2725813"/>
          </a:xfrm>
        </p:spPr>
        <p:txBody>
          <a:bodyPr/>
          <a:lstStyle/>
          <a:p>
            <a:endParaRPr lang="zh-CN" altLang="en-US"/>
          </a:p>
        </p:txBody>
      </p:sp>
      <p:sp>
        <p:nvSpPr>
          <p:cNvPr id="12" name="图片占位符 9">
            <a:extLst>
              <a:ext uri="{FF2B5EF4-FFF2-40B4-BE49-F238E27FC236}">
                <a16:creationId xmlns:a16="http://schemas.microsoft.com/office/drawing/2014/main" id="{E825FDC7-97B6-4EFC-ACA3-DB3103120097}"/>
              </a:ext>
            </a:extLst>
          </p:cNvPr>
          <p:cNvSpPr>
            <a:spLocks noGrp="1"/>
          </p:cNvSpPr>
          <p:nvPr>
            <p:ph type="pic" sz="quarter" idx="15"/>
          </p:nvPr>
        </p:nvSpPr>
        <p:spPr>
          <a:xfrm>
            <a:off x="7999134" y="1139750"/>
            <a:ext cx="3517900" cy="2725813"/>
          </a:xfrm>
        </p:spPr>
        <p:txBody>
          <a:bodyPr/>
          <a:lstStyle/>
          <a:p>
            <a:endParaRPr lang="zh-CN" altLang="en-US"/>
          </a:p>
        </p:txBody>
      </p:sp>
      <p:sp>
        <p:nvSpPr>
          <p:cNvPr id="28" name="文本框 27">
            <a:extLst>
              <a:ext uri="{FF2B5EF4-FFF2-40B4-BE49-F238E27FC236}">
                <a16:creationId xmlns:a16="http://schemas.microsoft.com/office/drawing/2014/main" id="{84682D3A-D243-4629-8961-3E3D31C79201}"/>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120" name="矩形: 圆角 119">
            <a:extLst>
              <a:ext uri="{FF2B5EF4-FFF2-40B4-BE49-F238E27FC236}">
                <a16:creationId xmlns:a16="http://schemas.microsoft.com/office/drawing/2014/main" id="{87FC8088-E3FF-4ACA-953F-2C6C615618F5}"/>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1" name="组合 120">
            <a:extLst>
              <a:ext uri="{FF2B5EF4-FFF2-40B4-BE49-F238E27FC236}">
                <a16:creationId xmlns:a16="http://schemas.microsoft.com/office/drawing/2014/main" id="{B9D37719-AAC9-4D4A-9266-AEF9E38F45CD}"/>
              </a:ext>
            </a:extLst>
          </p:cNvPr>
          <p:cNvGrpSpPr/>
          <p:nvPr userDrawn="1"/>
        </p:nvGrpSpPr>
        <p:grpSpPr>
          <a:xfrm>
            <a:off x="237423" y="135299"/>
            <a:ext cx="847682" cy="847682"/>
            <a:chOff x="237423" y="135299"/>
            <a:chExt cx="847682" cy="847682"/>
          </a:xfrm>
        </p:grpSpPr>
        <p:sp>
          <p:nvSpPr>
            <p:cNvPr id="122" name="椭圆 121">
              <a:extLst>
                <a:ext uri="{FF2B5EF4-FFF2-40B4-BE49-F238E27FC236}">
                  <a16:creationId xmlns:a16="http://schemas.microsoft.com/office/drawing/2014/main" id="{11D4931B-5A18-4340-9051-07E721124343}"/>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3" name="组合 122">
              <a:extLst>
                <a:ext uri="{FF2B5EF4-FFF2-40B4-BE49-F238E27FC236}">
                  <a16:creationId xmlns:a16="http://schemas.microsoft.com/office/drawing/2014/main" id="{726E3FAA-71D2-4B32-9821-BDA519E913CC}"/>
                </a:ext>
              </a:extLst>
            </p:cNvPr>
            <p:cNvGrpSpPr/>
            <p:nvPr/>
          </p:nvGrpSpPr>
          <p:grpSpPr>
            <a:xfrm>
              <a:off x="293735" y="191234"/>
              <a:ext cx="735058" cy="735811"/>
              <a:chOff x="3497262" y="849313"/>
              <a:chExt cx="4651376" cy="4656138"/>
            </a:xfrm>
            <a:solidFill>
              <a:schemeClr val="accent1"/>
            </a:solidFill>
          </p:grpSpPr>
          <p:sp>
            <p:nvSpPr>
              <p:cNvPr id="124" name="Freeform 7">
                <a:extLst>
                  <a:ext uri="{FF2B5EF4-FFF2-40B4-BE49-F238E27FC236}">
                    <a16:creationId xmlns:a16="http://schemas.microsoft.com/office/drawing/2014/main" id="{57A8D168-738F-4955-9653-BF8B780A5FC0}"/>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9">
                <a:extLst>
                  <a:ext uri="{FF2B5EF4-FFF2-40B4-BE49-F238E27FC236}">
                    <a16:creationId xmlns:a16="http://schemas.microsoft.com/office/drawing/2014/main" id="{EDEDD3F5-D737-4850-BFB8-4857F966AD43}"/>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0">
                <a:extLst>
                  <a:ext uri="{FF2B5EF4-FFF2-40B4-BE49-F238E27FC236}">
                    <a16:creationId xmlns:a16="http://schemas.microsoft.com/office/drawing/2014/main" id="{5AE02355-EAF5-47B6-808E-5FBB8D555CF6}"/>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1">
                <a:extLst>
                  <a:ext uri="{FF2B5EF4-FFF2-40B4-BE49-F238E27FC236}">
                    <a16:creationId xmlns:a16="http://schemas.microsoft.com/office/drawing/2014/main" id="{54FF0350-166C-4D91-9C32-1457E0B3C758}"/>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
                <a:extLst>
                  <a:ext uri="{FF2B5EF4-FFF2-40B4-BE49-F238E27FC236}">
                    <a16:creationId xmlns:a16="http://schemas.microsoft.com/office/drawing/2014/main" id="{CD70937F-73A1-4E4F-BCB7-72F4FAA75668}"/>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3">
                <a:extLst>
                  <a:ext uri="{FF2B5EF4-FFF2-40B4-BE49-F238E27FC236}">
                    <a16:creationId xmlns:a16="http://schemas.microsoft.com/office/drawing/2014/main" id="{1AFA1B34-C9CD-4D8E-A4CE-4933FBD74739}"/>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4">
                <a:extLst>
                  <a:ext uri="{FF2B5EF4-FFF2-40B4-BE49-F238E27FC236}">
                    <a16:creationId xmlns:a16="http://schemas.microsoft.com/office/drawing/2014/main" id="{F7DFDBE0-1942-4EA5-ADDC-ACC4DDB3EBDD}"/>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5">
                <a:extLst>
                  <a:ext uri="{FF2B5EF4-FFF2-40B4-BE49-F238E27FC236}">
                    <a16:creationId xmlns:a16="http://schemas.microsoft.com/office/drawing/2014/main" id="{41039EE5-041E-45CF-9BC0-83475120DF95}"/>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6">
                <a:extLst>
                  <a:ext uri="{FF2B5EF4-FFF2-40B4-BE49-F238E27FC236}">
                    <a16:creationId xmlns:a16="http://schemas.microsoft.com/office/drawing/2014/main" id="{0E6BE068-7937-4960-8682-F691DE58AB23}"/>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7">
                <a:extLst>
                  <a:ext uri="{FF2B5EF4-FFF2-40B4-BE49-F238E27FC236}">
                    <a16:creationId xmlns:a16="http://schemas.microsoft.com/office/drawing/2014/main" id="{30973B98-C00F-4716-9311-557406831771}"/>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8">
                <a:extLst>
                  <a:ext uri="{FF2B5EF4-FFF2-40B4-BE49-F238E27FC236}">
                    <a16:creationId xmlns:a16="http://schemas.microsoft.com/office/drawing/2014/main" id="{A2A98144-2B9A-431C-8A67-E732F9765F0B}"/>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9">
                <a:extLst>
                  <a:ext uri="{FF2B5EF4-FFF2-40B4-BE49-F238E27FC236}">
                    <a16:creationId xmlns:a16="http://schemas.microsoft.com/office/drawing/2014/main" id="{E5B6ECD5-8F7B-4ED2-97F4-FD99C3E9288F}"/>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20">
                <a:extLst>
                  <a:ext uri="{FF2B5EF4-FFF2-40B4-BE49-F238E27FC236}">
                    <a16:creationId xmlns:a16="http://schemas.microsoft.com/office/drawing/2014/main" id="{EBAEEDDF-57A6-4BDD-9305-4CF374426295}"/>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21">
                <a:extLst>
                  <a:ext uri="{FF2B5EF4-FFF2-40B4-BE49-F238E27FC236}">
                    <a16:creationId xmlns:a16="http://schemas.microsoft.com/office/drawing/2014/main" id="{73E6E938-4CF0-48DA-B2BB-A83D092A914A}"/>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22">
                <a:extLst>
                  <a:ext uri="{FF2B5EF4-FFF2-40B4-BE49-F238E27FC236}">
                    <a16:creationId xmlns:a16="http://schemas.microsoft.com/office/drawing/2014/main" id="{2E20F32D-DAE2-41E4-A5AA-375070EADD3D}"/>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23">
                <a:extLst>
                  <a:ext uri="{FF2B5EF4-FFF2-40B4-BE49-F238E27FC236}">
                    <a16:creationId xmlns:a16="http://schemas.microsoft.com/office/drawing/2014/main" id="{9BB3D819-ED86-4FC2-8907-D1EB55F834F6}"/>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24">
                <a:extLst>
                  <a:ext uri="{FF2B5EF4-FFF2-40B4-BE49-F238E27FC236}">
                    <a16:creationId xmlns:a16="http://schemas.microsoft.com/office/drawing/2014/main" id="{6A7E8B8F-5D94-44A2-B5C0-E4DD4B3EADC4}"/>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25">
                <a:extLst>
                  <a:ext uri="{FF2B5EF4-FFF2-40B4-BE49-F238E27FC236}">
                    <a16:creationId xmlns:a16="http://schemas.microsoft.com/office/drawing/2014/main" id="{8474C3FA-61F9-4152-A6D7-579994B808EF}"/>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6">
                <a:extLst>
                  <a:ext uri="{FF2B5EF4-FFF2-40B4-BE49-F238E27FC236}">
                    <a16:creationId xmlns:a16="http://schemas.microsoft.com/office/drawing/2014/main" id="{A7D4E3AA-07EB-4EB2-AFB3-D394BCB0F972}"/>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7">
                <a:extLst>
                  <a:ext uri="{FF2B5EF4-FFF2-40B4-BE49-F238E27FC236}">
                    <a16:creationId xmlns:a16="http://schemas.microsoft.com/office/drawing/2014/main" id="{6D13FAAB-AE43-417C-90B6-C84942F51EB0}"/>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8">
                <a:extLst>
                  <a:ext uri="{FF2B5EF4-FFF2-40B4-BE49-F238E27FC236}">
                    <a16:creationId xmlns:a16="http://schemas.microsoft.com/office/drawing/2014/main" id="{B3412E1B-042D-4056-B83F-AA723C48A74E}"/>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9">
                <a:extLst>
                  <a:ext uri="{FF2B5EF4-FFF2-40B4-BE49-F238E27FC236}">
                    <a16:creationId xmlns:a16="http://schemas.microsoft.com/office/drawing/2014/main" id="{2F203987-02F6-4A39-8678-026DC3F72B71}"/>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30">
                <a:extLst>
                  <a:ext uri="{FF2B5EF4-FFF2-40B4-BE49-F238E27FC236}">
                    <a16:creationId xmlns:a16="http://schemas.microsoft.com/office/drawing/2014/main" id="{DBD3BECA-3E37-4263-974D-C1A776F6CBC8}"/>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31">
                <a:extLst>
                  <a:ext uri="{FF2B5EF4-FFF2-40B4-BE49-F238E27FC236}">
                    <a16:creationId xmlns:a16="http://schemas.microsoft.com/office/drawing/2014/main" id="{2187858D-7D29-4C4B-97D8-F4AC215720CD}"/>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32">
                <a:extLst>
                  <a:ext uri="{FF2B5EF4-FFF2-40B4-BE49-F238E27FC236}">
                    <a16:creationId xmlns:a16="http://schemas.microsoft.com/office/drawing/2014/main" id="{5AEE7E78-F444-49D9-B087-05CFFF53B83B}"/>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33">
                <a:extLst>
                  <a:ext uri="{FF2B5EF4-FFF2-40B4-BE49-F238E27FC236}">
                    <a16:creationId xmlns:a16="http://schemas.microsoft.com/office/drawing/2014/main" id="{BAF442FD-14B1-4486-81E4-57E263E57440}"/>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34">
                <a:extLst>
                  <a:ext uri="{FF2B5EF4-FFF2-40B4-BE49-F238E27FC236}">
                    <a16:creationId xmlns:a16="http://schemas.microsoft.com/office/drawing/2014/main" id="{D110D87E-F920-4322-8070-BF3D97A73055}"/>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46">
                <a:extLst>
                  <a:ext uri="{FF2B5EF4-FFF2-40B4-BE49-F238E27FC236}">
                    <a16:creationId xmlns:a16="http://schemas.microsoft.com/office/drawing/2014/main" id="{90EAEB88-2207-4076-A7F8-AAF60F32AEE2}"/>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47">
                <a:extLst>
                  <a:ext uri="{FF2B5EF4-FFF2-40B4-BE49-F238E27FC236}">
                    <a16:creationId xmlns:a16="http://schemas.microsoft.com/office/drawing/2014/main" id="{ECB3C1B1-AF2C-4B6F-A7C1-D42B932C800C}"/>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48">
                <a:extLst>
                  <a:ext uri="{FF2B5EF4-FFF2-40B4-BE49-F238E27FC236}">
                    <a16:creationId xmlns:a16="http://schemas.microsoft.com/office/drawing/2014/main" id="{4926D183-0CEE-45E1-8590-F3E12A460A11}"/>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49">
                <a:extLst>
                  <a:ext uri="{FF2B5EF4-FFF2-40B4-BE49-F238E27FC236}">
                    <a16:creationId xmlns:a16="http://schemas.microsoft.com/office/drawing/2014/main" id="{A4BC2FD3-8264-41DB-85F8-03441339F158}"/>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50">
                <a:extLst>
                  <a:ext uri="{FF2B5EF4-FFF2-40B4-BE49-F238E27FC236}">
                    <a16:creationId xmlns:a16="http://schemas.microsoft.com/office/drawing/2014/main" id="{C419E22C-00A3-41E3-A0E6-43418FD4DAE9}"/>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51">
                <a:extLst>
                  <a:ext uri="{FF2B5EF4-FFF2-40B4-BE49-F238E27FC236}">
                    <a16:creationId xmlns:a16="http://schemas.microsoft.com/office/drawing/2014/main" id="{C66E7FB6-DA85-4013-BB1E-7F3802EAD8DB}"/>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52">
                <a:extLst>
                  <a:ext uri="{FF2B5EF4-FFF2-40B4-BE49-F238E27FC236}">
                    <a16:creationId xmlns:a16="http://schemas.microsoft.com/office/drawing/2014/main" id="{3166FBA0-D49C-45CE-B70F-AAE0E1B241A1}"/>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53">
                <a:extLst>
                  <a:ext uri="{FF2B5EF4-FFF2-40B4-BE49-F238E27FC236}">
                    <a16:creationId xmlns:a16="http://schemas.microsoft.com/office/drawing/2014/main" id="{EC81D795-E69B-4E31-BA58-5851AD3F32EF}"/>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54">
                <a:extLst>
                  <a:ext uri="{FF2B5EF4-FFF2-40B4-BE49-F238E27FC236}">
                    <a16:creationId xmlns:a16="http://schemas.microsoft.com/office/drawing/2014/main" id="{B87A562C-45E9-420A-8509-F1D46E7C0BE6}"/>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55">
                <a:extLst>
                  <a:ext uri="{FF2B5EF4-FFF2-40B4-BE49-F238E27FC236}">
                    <a16:creationId xmlns:a16="http://schemas.microsoft.com/office/drawing/2014/main" id="{B71C3D96-92CC-448A-B299-2D6121780A65}"/>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56">
                <a:extLst>
                  <a:ext uri="{FF2B5EF4-FFF2-40B4-BE49-F238E27FC236}">
                    <a16:creationId xmlns:a16="http://schemas.microsoft.com/office/drawing/2014/main" id="{88D67E78-6C2F-46F3-A513-F284A8498BAD}"/>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57">
                <a:extLst>
                  <a:ext uri="{FF2B5EF4-FFF2-40B4-BE49-F238E27FC236}">
                    <a16:creationId xmlns:a16="http://schemas.microsoft.com/office/drawing/2014/main" id="{AC3E6570-EC28-4E18-9B85-0BC47E6117E5}"/>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58">
                <a:extLst>
                  <a:ext uri="{FF2B5EF4-FFF2-40B4-BE49-F238E27FC236}">
                    <a16:creationId xmlns:a16="http://schemas.microsoft.com/office/drawing/2014/main" id="{09CAE530-DE8A-422F-8057-29360F374E0D}"/>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64" name="文本占位符 65">
            <a:extLst>
              <a:ext uri="{FF2B5EF4-FFF2-40B4-BE49-F238E27FC236}">
                <a16:creationId xmlns:a16="http://schemas.microsoft.com/office/drawing/2014/main" id="{BFBF867F-E39A-412D-B801-2EA744568D29}"/>
              </a:ext>
            </a:extLst>
          </p:cNvPr>
          <p:cNvSpPr>
            <a:spLocks noGrp="1"/>
          </p:cNvSpPr>
          <p:nvPr>
            <p:ph type="body" idx="16"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161403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四张图片">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514964C7-5574-415D-A002-6FE3043AE28B}"/>
              </a:ext>
            </a:extLst>
          </p:cNvPr>
          <p:cNvGrpSpPr/>
          <p:nvPr userDrawn="1"/>
        </p:nvGrpSpPr>
        <p:grpSpPr>
          <a:xfrm rot="169789">
            <a:off x="7333468" y="1757113"/>
            <a:ext cx="5694860" cy="5835138"/>
            <a:chOff x="377825" y="6983413"/>
            <a:chExt cx="5284788" cy="5414962"/>
          </a:xfrm>
          <a:solidFill>
            <a:schemeClr val="accent1">
              <a:alpha val="4000"/>
            </a:schemeClr>
          </a:solidFill>
        </p:grpSpPr>
        <p:sp>
          <p:nvSpPr>
            <p:cNvPr id="20" name="Freeform 19">
              <a:extLst>
                <a:ext uri="{FF2B5EF4-FFF2-40B4-BE49-F238E27FC236}">
                  <a16:creationId xmlns:a16="http://schemas.microsoft.com/office/drawing/2014/main" id="{FAFC0506-76EE-4CB2-9699-58F41DDE7663}"/>
                </a:ext>
              </a:extLst>
            </p:cNvPr>
            <p:cNvSpPr>
              <a:spLocks noEditPoints="1"/>
            </p:cNvSpPr>
            <p:nvPr/>
          </p:nvSpPr>
          <p:spPr bwMode="auto">
            <a:xfrm>
              <a:off x="2787650" y="9477375"/>
              <a:ext cx="2874963" cy="1692275"/>
            </a:xfrm>
            <a:custGeom>
              <a:avLst/>
              <a:gdLst>
                <a:gd name="T0" fmla="*/ 209 w 888"/>
                <a:gd name="T1" fmla="*/ 128 h 522"/>
                <a:gd name="T2" fmla="*/ 324 w 888"/>
                <a:gd name="T3" fmla="*/ 64 h 522"/>
                <a:gd name="T4" fmla="*/ 539 w 888"/>
                <a:gd name="T5" fmla="*/ 2 h 522"/>
                <a:gd name="T6" fmla="*/ 641 w 888"/>
                <a:gd name="T7" fmla="*/ 7 h 522"/>
                <a:gd name="T8" fmla="*/ 760 w 888"/>
                <a:gd name="T9" fmla="*/ 108 h 522"/>
                <a:gd name="T10" fmla="*/ 786 w 888"/>
                <a:gd name="T11" fmla="*/ 130 h 522"/>
                <a:gd name="T12" fmla="*/ 852 w 888"/>
                <a:gd name="T13" fmla="*/ 159 h 522"/>
                <a:gd name="T14" fmla="*/ 854 w 888"/>
                <a:gd name="T15" fmla="*/ 230 h 522"/>
                <a:gd name="T16" fmla="*/ 745 w 888"/>
                <a:gd name="T17" fmla="*/ 274 h 522"/>
                <a:gd name="T18" fmla="*/ 513 w 888"/>
                <a:gd name="T19" fmla="*/ 252 h 522"/>
                <a:gd name="T20" fmla="*/ 439 w 888"/>
                <a:gd name="T21" fmla="*/ 217 h 522"/>
                <a:gd name="T22" fmla="*/ 398 w 888"/>
                <a:gd name="T23" fmla="*/ 208 h 522"/>
                <a:gd name="T24" fmla="*/ 358 w 888"/>
                <a:gd name="T25" fmla="*/ 230 h 522"/>
                <a:gd name="T26" fmla="*/ 331 w 888"/>
                <a:gd name="T27" fmla="*/ 305 h 522"/>
                <a:gd name="T28" fmla="*/ 304 w 888"/>
                <a:gd name="T29" fmla="*/ 395 h 522"/>
                <a:gd name="T30" fmla="*/ 171 w 888"/>
                <a:gd name="T31" fmla="*/ 512 h 522"/>
                <a:gd name="T32" fmla="*/ 85 w 888"/>
                <a:gd name="T33" fmla="*/ 521 h 522"/>
                <a:gd name="T34" fmla="*/ 5 w 888"/>
                <a:gd name="T35" fmla="*/ 426 h 522"/>
                <a:gd name="T36" fmla="*/ 234 w 888"/>
                <a:gd name="T37" fmla="*/ 161 h 522"/>
                <a:gd name="T38" fmla="*/ 427 w 888"/>
                <a:gd name="T39" fmla="*/ 187 h 522"/>
                <a:gd name="T40" fmla="*/ 531 w 888"/>
                <a:gd name="T41" fmla="*/ 233 h 522"/>
                <a:gd name="T42" fmla="*/ 720 w 888"/>
                <a:gd name="T43" fmla="*/ 247 h 522"/>
                <a:gd name="T44" fmla="*/ 809 w 888"/>
                <a:gd name="T45" fmla="*/ 222 h 522"/>
                <a:gd name="T46" fmla="*/ 837 w 888"/>
                <a:gd name="T47" fmla="*/ 207 h 522"/>
                <a:gd name="T48" fmla="*/ 838 w 888"/>
                <a:gd name="T49" fmla="*/ 174 h 522"/>
                <a:gd name="T50" fmla="*/ 786 w 888"/>
                <a:gd name="T51" fmla="*/ 142 h 522"/>
                <a:gd name="T52" fmla="*/ 756 w 888"/>
                <a:gd name="T53" fmla="*/ 115 h 522"/>
                <a:gd name="T54" fmla="*/ 631 w 888"/>
                <a:gd name="T55" fmla="*/ 32 h 522"/>
                <a:gd name="T56" fmla="*/ 411 w 888"/>
                <a:gd name="T57" fmla="*/ 46 h 522"/>
                <a:gd name="T58" fmla="*/ 224 w 888"/>
                <a:gd name="T59" fmla="*/ 126 h 522"/>
                <a:gd name="T60" fmla="*/ 211 w 888"/>
                <a:gd name="T61" fmla="*/ 131 h 522"/>
                <a:gd name="T62" fmla="*/ 209 w 888"/>
                <a:gd name="T63" fmla="*/ 128 h 522"/>
                <a:gd name="T64" fmla="*/ 403 w 888"/>
                <a:gd name="T65" fmla="*/ 196 h 522"/>
                <a:gd name="T66" fmla="*/ 395 w 888"/>
                <a:gd name="T67" fmla="*/ 190 h 522"/>
                <a:gd name="T68" fmla="*/ 220 w 888"/>
                <a:gd name="T69" fmla="*/ 178 h 522"/>
                <a:gd name="T70" fmla="*/ 70 w 888"/>
                <a:gd name="T71" fmla="*/ 294 h 522"/>
                <a:gd name="T72" fmla="*/ 17 w 888"/>
                <a:gd name="T73" fmla="*/ 400 h 522"/>
                <a:gd name="T74" fmla="*/ 104 w 888"/>
                <a:gd name="T75" fmla="*/ 503 h 522"/>
                <a:gd name="T76" fmla="*/ 201 w 888"/>
                <a:gd name="T77" fmla="*/ 478 h 522"/>
                <a:gd name="T78" fmla="*/ 292 w 888"/>
                <a:gd name="T79" fmla="*/ 364 h 522"/>
                <a:gd name="T80" fmla="*/ 313 w 888"/>
                <a:gd name="T81" fmla="*/ 279 h 522"/>
                <a:gd name="T82" fmla="*/ 403 w 888"/>
                <a:gd name="T83" fmla="*/ 196 h 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88" h="522">
                  <a:moveTo>
                    <a:pt x="209" y="128"/>
                  </a:moveTo>
                  <a:cubicBezTo>
                    <a:pt x="247" y="107"/>
                    <a:pt x="285" y="84"/>
                    <a:pt x="324" y="64"/>
                  </a:cubicBezTo>
                  <a:cubicBezTo>
                    <a:pt x="392" y="31"/>
                    <a:pt x="463" y="7"/>
                    <a:pt x="539" y="2"/>
                  </a:cubicBezTo>
                  <a:cubicBezTo>
                    <a:pt x="573" y="0"/>
                    <a:pt x="608" y="1"/>
                    <a:pt x="641" y="7"/>
                  </a:cubicBezTo>
                  <a:cubicBezTo>
                    <a:pt x="698" y="19"/>
                    <a:pt x="735" y="58"/>
                    <a:pt x="760" y="108"/>
                  </a:cubicBezTo>
                  <a:cubicBezTo>
                    <a:pt x="766" y="120"/>
                    <a:pt x="774" y="126"/>
                    <a:pt x="786" y="130"/>
                  </a:cubicBezTo>
                  <a:cubicBezTo>
                    <a:pt x="809" y="139"/>
                    <a:pt x="831" y="147"/>
                    <a:pt x="852" y="159"/>
                  </a:cubicBezTo>
                  <a:cubicBezTo>
                    <a:pt x="887" y="180"/>
                    <a:pt x="888" y="206"/>
                    <a:pt x="854" y="230"/>
                  </a:cubicBezTo>
                  <a:cubicBezTo>
                    <a:pt x="821" y="253"/>
                    <a:pt x="784" y="267"/>
                    <a:pt x="745" y="274"/>
                  </a:cubicBezTo>
                  <a:cubicBezTo>
                    <a:pt x="665" y="288"/>
                    <a:pt x="588" y="281"/>
                    <a:pt x="513" y="252"/>
                  </a:cubicBezTo>
                  <a:cubicBezTo>
                    <a:pt x="488" y="242"/>
                    <a:pt x="464" y="227"/>
                    <a:pt x="439" y="217"/>
                  </a:cubicBezTo>
                  <a:cubicBezTo>
                    <a:pt x="426" y="212"/>
                    <a:pt x="412" y="210"/>
                    <a:pt x="398" y="208"/>
                  </a:cubicBezTo>
                  <a:cubicBezTo>
                    <a:pt x="381" y="206"/>
                    <a:pt x="365" y="214"/>
                    <a:pt x="358" y="230"/>
                  </a:cubicBezTo>
                  <a:cubicBezTo>
                    <a:pt x="347" y="254"/>
                    <a:pt x="339" y="280"/>
                    <a:pt x="331" y="305"/>
                  </a:cubicBezTo>
                  <a:cubicBezTo>
                    <a:pt x="321" y="335"/>
                    <a:pt x="313" y="365"/>
                    <a:pt x="304" y="395"/>
                  </a:cubicBezTo>
                  <a:cubicBezTo>
                    <a:pt x="283" y="460"/>
                    <a:pt x="234" y="495"/>
                    <a:pt x="171" y="512"/>
                  </a:cubicBezTo>
                  <a:cubicBezTo>
                    <a:pt x="144" y="519"/>
                    <a:pt x="114" y="522"/>
                    <a:pt x="85" y="521"/>
                  </a:cubicBezTo>
                  <a:cubicBezTo>
                    <a:pt x="33" y="519"/>
                    <a:pt x="0" y="479"/>
                    <a:pt x="5" y="426"/>
                  </a:cubicBezTo>
                  <a:cubicBezTo>
                    <a:pt x="15" y="320"/>
                    <a:pt x="94" y="194"/>
                    <a:pt x="234" y="161"/>
                  </a:cubicBezTo>
                  <a:cubicBezTo>
                    <a:pt x="303" y="145"/>
                    <a:pt x="365" y="161"/>
                    <a:pt x="427" y="187"/>
                  </a:cubicBezTo>
                  <a:cubicBezTo>
                    <a:pt x="462" y="202"/>
                    <a:pt x="496" y="217"/>
                    <a:pt x="531" y="233"/>
                  </a:cubicBezTo>
                  <a:cubicBezTo>
                    <a:pt x="592" y="260"/>
                    <a:pt x="656" y="261"/>
                    <a:pt x="720" y="247"/>
                  </a:cubicBezTo>
                  <a:cubicBezTo>
                    <a:pt x="750" y="241"/>
                    <a:pt x="780" y="231"/>
                    <a:pt x="809" y="222"/>
                  </a:cubicBezTo>
                  <a:cubicBezTo>
                    <a:pt x="819" y="218"/>
                    <a:pt x="829" y="213"/>
                    <a:pt x="837" y="207"/>
                  </a:cubicBezTo>
                  <a:cubicBezTo>
                    <a:pt x="851" y="197"/>
                    <a:pt x="852" y="184"/>
                    <a:pt x="838" y="174"/>
                  </a:cubicBezTo>
                  <a:cubicBezTo>
                    <a:pt x="822" y="161"/>
                    <a:pt x="804" y="151"/>
                    <a:pt x="786" y="142"/>
                  </a:cubicBezTo>
                  <a:cubicBezTo>
                    <a:pt x="774" y="135"/>
                    <a:pt x="763" y="128"/>
                    <a:pt x="756" y="115"/>
                  </a:cubicBezTo>
                  <a:cubicBezTo>
                    <a:pt x="728" y="67"/>
                    <a:pt x="682" y="45"/>
                    <a:pt x="631" y="32"/>
                  </a:cubicBezTo>
                  <a:cubicBezTo>
                    <a:pt x="556" y="13"/>
                    <a:pt x="483" y="25"/>
                    <a:pt x="411" y="46"/>
                  </a:cubicBezTo>
                  <a:cubicBezTo>
                    <a:pt x="345" y="65"/>
                    <a:pt x="285" y="97"/>
                    <a:pt x="224" y="126"/>
                  </a:cubicBezTo>
                  <a:cubicBezTo>
                    <a:pt x="220" y="128"/>
                    <a:pt x="215" y="130"/>
                    <a:pt x="211" y="131"/>
                  </a:cubicBezTo>
                  <a:cubicBezTo>
                    <a:pt x="210" y="130"/>
                    <a:pt x="210" y="129"/>
                    <a:pt x="209" y="128"/>
                  </a:cubicBezTo>
                  <a:close/>
                  <a:moveTo>
                    <a:pt x="403" y="196"/>
                  </a:moveTo>
                  <a:cubicBezTo>
                    <a:pt x="400" y="193"/>
                    <a:pt x="398" y="192"/>
                    <a:pt x="395" y="190"/>
                  </a:cubicBezTo>
                  <a:cubicBezTo>
                    <a:pt x="339" y="160"/>
                    <a:pt x="279" y="157"/>
                    <a:pt x="220" y="178"/>
                  </a:cubicBezTo>
                  <a:cubicBezTo>
                    <a:pt x="158" y="200"/>
                    <a:pt x="111" y="244"/>
                    <a:pt x="70" y="294"/>
                  </a:cubicBezTo>
                  <a:cubicBezTo>
                    <a:pt x="45" y="325"/>
                    <a:pt x="24" y="360"/>
                    <a:pt x="17" y="400"/>
                  </a:cubicBezTo>
                  <a:cubicBezTo>
                    <a:pt x="6" y="460"/>
                    <a:pt x="43" y="504"/>
                    <a:pt x="104" y="503"/>
                  </a:cubicBezTo>
                  <a:cubicBezTo>
                    <a:pt x="138" y="503"/>
                    <a:pt x="170" y="492"/>
                    <a:pt x="201" y="478"/>
                  </a:cubicBezTo>
                  <a:cubicBezTo>
                    <a:pt x="252" y="456"/>
                    <a:pt x="280" y="417"/>
                    <a:pt x="292" y="364"/>
                  </a:cubicBezTo>
                  <a:cubicBezTo>
                    <a:pt x="299" y="336"/>
                    <a:pt x="306" y="308"/>
                    <a:pt x="313" y="279"/>
                  </a:cubicBezTo>
                  <a:cubicBezTo>
                    <a:pt x="327" y="222"/>
                    <a:pt x="347" y="203"/>
                    <a:pt x="403" y="1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1" name="Freeform 20">
              <a:extLst>
                <a:ext uri="{FF2B5EF4-FFF2-40B4-BE49-F238E27FC236}">
                  <a16:creationId xmlns:a16="http://schemas.microsoft.com/office/drawing/2014/main" id="{B77DAC51-6937-4C07-B330-C5A97FD7667E}"/>
                </a:ext>
              </a:extLst>
            </p:cNvPr>
            <p:cNvSpPr>
              <a:spLocks/>
            </p:cNvSpPr>
            <p:nvPr/>
          </p:nvSpPr>
          <p:spPr bwMode="auto">
            <a:xfrm>
              <a:off x="2765425" y="7048500"/>
              <a:ext cx="1139825" cy="3148013"/>
            </a:xfrm>
            <a:custGeom>
              <a:avLst/>
              <a:gdLst>
                <a:gd name="T0" fmla="*/ 167 w 352"/>
                <a:gd name="T1" fmla="*/ 889 h 971"/>
                <a:gd name="T2" fmla="*/ 231 w 352"/>
                <a:gd name="T3" fmla="*/ 720 h 971"/>
                <a:gd name="T4" fmla="*/ 303 w 352"/>
                <a:gd name="T5" fmla="*/ 421 h 971"/>
                <a:gd name="T6" fmla="*/ 298 w 352"/>
                <a:gd name="T7" fmla="*/ 228 h 971"/>
                <a:gd name="T8" fmla="*/ 266 w 352"/>
                <a:gd name="T9" fmla="*/ 165 h 971"/>
                <a:gd name="T10" fmla="*/ 217 w 352"/>
                <a:gd name="T11" fmla="*/ 50 h 971"/>
                <a:gd name="T12" fmla="*/ 197 w 352"/>
                <a:gd name="T13" fmla="*/ 43 h 971"/>
                <a:gd name="T14" fmla="*/ 51 w 352"/>
                <a:gd name="T15" fmla="*/ 264 h 971"/>
                <a:gd name="T16" fmla="*/ 39 w 352"/>
                <a:gd name="T17" fmla="*/ 437 h 971"/>
                <a:gd name="T18" fmla="*/ 59 w 352"/>
                <a:gd name="T19" fmla="*/ 682 h 971"/>
                <a:gd name="T20" fmla="*/ 71 w 352"/>
                <a:gd name="T21" fmla="*/ 905 h 971"/>
                <a:gd name="T22" fmla="*/ 79 w 352"/>
                <a:gd name="T23" fmla="*/ 955 h 971"/>
                <a:gd name="T24" fmla="*/ 79 w 352"/>
                <a:gd name="T25" fmla="*/ 970 h 971"/>
                <a:gd name="T26" fmla="*/ 73 w 352"/>
                <a:gd name="T27" fmla="*/ 971 h 971"/>
                <a:gd name="T28" fmla="*/ 59 w 352"/>
                <a:gd name="T29" fmla="*/ 914 h 971"/>
                <a:gd name="T30" fmla="*/ 41 w 352"/>
                <a:gd name="T31" fmla="*/ 696 h 971"/>
                <a:gd name="T32" fmla="*/ 22 w 352"/>
                <a:gd name="T33" fmla="*/ 461 h 971"/>
                <a:gd name="T34" fmla="*/ 8 w 352"/>
                <a:gd name="T35" fmla="*/ 389 h 971"/>
                <a:gd name="T36" fmla="*/ 39 w 352"/>
                <a:gd name="T37" fmla="*/ 228 h 971"/>
                <a:gd name="T38" fmla="*/ 193 w 352"/>
                <a:gd name="T39" fmla="*/ 14 h 971"/>
                <a:gd name="T40" fmla="*/ 218 w 352"/>
                <a:gd name="T41" fmla="*/ 0 h 971"/>
                <a:gd name="T42" fmla="*/ 224 w 352"/>
                <a:gd name="T43" fmla="*/ 25 h 971"/>
                <a:gd name="T44" fmla="*/ 262 w 352"/>
                <a:gd name="T45" fmla="*/ 110 h 971"/>
                <a:gd name="T46" fmla="*/ 316 w 352"/>
                <a:gd name="T47" fmla="*/ 193 h 971"/>
                <a:gd name="T48" fmla="*/ 333 w 352"/>
                <a:gd name="T49" fmla="*/ 406 h 971"/>
                <a:gd name="T50" fmla="*/ 287 w 352"/>
                <a:gd name="T51" fmla="*/ 567 h 971"/>
                <a:gd name="T52" fmla="*/ 237 w 352"/>
                <a:gd name="T53" fmla="*/ 757 h 971"/>
                <a:gd name="T54" fmla="*/ 187 w 352"/>
                <a:gd name="T55" fmla="*/ 873 h 971"/>
                <a:gd name="T56" fmla="*/ 170 w 352"/>
                <a:gd name="T57" fmla="*/ 892 h 971"/>
                <a:gd name="T58" fmla="*/ 167 w 352"/>
                <a:gd name="T59" fmla="*/ 889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2" h="971">
                  <a:moveTo>
                    <a:pt x="167" y="889"/>
                  </a:moveTo>
                  <a:cubicBezTo>
                    <a:pt x="203" y="838"/>
                    <a:pt x="218" y="779"/>
                    <a:pt x="231" y="720"/>
                  </a:cubicBezTo>
                  <a:cubicBezTo>
                    <a:pt x="254" y="620"/>
                    <a:pt x="280" y="521"/>
                    <a:pt x="303" y="421"/>
                  </a:cubicBezTo>
                  <a:cubicBezTo>
                    <a:pt x="318" y="357"/>
                    <a:pt x="322" y="291"/>
                    <a:pt x="298" y="228"/>
                  </a:cubicBezTo>
                  <a:cubicBezTo>
                    <a:pt x="290" y="206"/>
                    <a:pt x="279" y="185"/>
                    <a:pt x="266" y="165"/>
                  </a:cubicBezTo>
                  <a:cubicBezTo>
                    <a:pt x="244" y="129"/>
                    <a:pt x="226" y="92"/>
                    <a:pt x="217" y="50"/>
                  </a:cubicBezTo>
                  <a:cubicBezTo>
                    <a:pt x="214" y="34"/>
                    <a:pt x="208" y="32"/>
                    <a:pt x="197" y="43"/>
                  </a:cubicBezTo>
                  <a:cubicBezTo>
                    <a:pt x="135" y="108"/>
                    <a:pt x="79" y="176"/>
                    <a:pt x="51" y="264"/>
                  </a:cubicBezTo>
                  <a:cubicBezTo>
                    <a:pt x="33" y="321"/>
                    <a:pt x="30" y="379"/>
                    <a:pt x="39" y="437"/>
                  </a:cubicBezTo>
                  <a:cubicBezTo>
                    <a:pt x="52" y="518"/>
                    <a:pt x="56" y="600"/>
                    <a:pt x="59" y="682"/>
                  </a:cubicBezTo>
                  <a:cubicBezTo>
                    <a:pt x="62" y="756"/>
                    <a:pt x="66" y="831"/>
                    <a:pt x="71" y="905"/>
                  </a:cubicBezTo>
                  <a:cubicBezTo>
                    <a:pt x="72" y="922"/>
                    <a:pt x="76" y="939"/>
                    <a:pt x="79" y="955"/>
                  </a:cubicBezTo>
                  <a:cubicBezTo>
                    <a:pt x="79" y="960"/>
                    <a:pt x="79" y="965"/>
                    <a:pt x="79" y="970"/>
                  </a:cubicBezTo>
                  <a:cubicBezTo>
                    <a:pt x="77" y="970"/>
                    <a:pt x="75" y="971"/>
                    <a:pt x="73" y="971"/>
                  </a:cubicBezTo>
                  <a:cubicBezTo>
                    <a:pt x="68" y="952"/>
                    <a:pt x="61" y="934"/>
                    <a:pt x="59" y="914"/>
                  </a:cubicBezTo>
                  <a:cubicBezTo>
                    <a:pt x="52" y="842"/>
                    <a:pt x="46" y="769"/>
                    <a:pt x="41" y="696"/>
                  </a:cubicBezTo>
                  <a:cubicBezTo>
                    <a:pt x="35" y="618"/>
                    <a:pt x="29" y="539"/>
                    <a:pt x="22" y="461"/>
                  </a:cubicBezTo>
                  <a:cubicBezTo>
                    <a:pt x="20" y="436"/>
                    <a:pt x="12" y="413"/>
                    <a:pt x="8" y="389"/>
                  </a:cubicBezTo>
                  <a:cubicBezTo>
                    <a:pt x="0" y="332"/>
                    <a:pt x="16" y="279"/>
                    <a:pt x="39" y="228"/>
                  </a:cubicBezTo>
                  <a:cubicBezTo>
                    <a:pt x="75" y="145"/>
                    <a:pt x="126" y="74"/>
                    <a:pt x="193" y="14"/>
                  </a:cubicBezTo>
                  <a:cubicBezTo>
                    <a:pt x="200" y="8"/>
                    <a:pt x="210" y="5"/>
                    <a:pt x="218" y="0"/>
                  </a:cubicBezTo>
                  <a:cubicBezTo>
                    <a:pt x="220" y="8"/>
                    <a:pt x="224" y="17"/>
                    <a:pt x="224" y="25"/>
                  </a:cubicBezTo>
                  <a:cubicBezTo>
                    <a:pt x="227" y="58"/>
                    <a:pt x="244" y="84"/>
                    <a:pt x="262" y="110"/>
                  </a:cubicBezTo>
                  <a:cubicBezTo>
                    <a:pt x="280" y="138"/>
                    <a:pt x="300" y="164"/>
                    <a:pt x="316" y="193"/>
                  </a:cubicBezTo>
                  <a:cubicBezTo>
                    <a:pt x="352" y="261"/>
                    <a:pt x="351" y="334"/>
                    <a:pt x="333" y="406"/>
                  </a:cubicBezTo>
                  <a:cubicBezTo>
                    <a:pt x="319" y="460"/>
                    <a:pt x="301" y="513"/>
                    <a:pt x="287" y="567"/>
                  </a:cubicBezTo>
                  <a:cubicBezTo>
                    <a:pt x="269" y="630"/>
                    <a:pt x="255" y="694"/>
                    <a:pt x="237" y="757"/>
                  </a:cubicBezTo>
                  <a:cubicBezTo>
                    <a:pt x="226" y="798"/>
                    <a:pt x="212" y="838"/>
                    <a:pt x="187" y="873"/>
                  </a:cubicBezTo>
                  <a:cubicBezTo>
                    <a:pt x="182" y="880"/>
                    <a:pt x="176" y="886"/>
                    <a:pt x="170" y="892"/>
                  </a:cubicBezTo>
                  <a:cubicBezTo>
                    <a:pt x="169" y="891"/>
                    <a:pt x="168" y="890"/>
                    <a:pt x="167" y="8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2" name="Freeform 22">
              <a:extLst>
                <a:ext uri="{FF2B5EF4-FFF2-40B4-BE49-F238E27FC236}">
                  <a16:creationId xmlns:a16="http://schemas.microsoft.com/office/drawing/2014/main" id="{371BCF94-A378-41C7-8AE0-D0EBCB8617D4}"/>
                </a:ext>
              </a:extLst>
            </p:cNvPr>
            <p:cNvSpPr>
              <a:spLocks/>
            </p:cNvSpPr>
            <p:nvPr/>
          </p:nvSpPr>
          <p:spPr bwMode="auto">
            <a:xfrm>
              <a:off x="968375" y="7385050"/>
              <a:ext cx="1520825" cy="3641725"/>
            </a:xfrm>
            <a:custGeom>
              <a:avLst/>
              <a:gdLst>
                <a:gd name="T0" fmla="*/ 141 w 470"/>
                <a:gd name="T1" fmla="*/ 62 h 1123"/>
                <a:gd name="T2" fmla="*/ 39 w 470"/>
                <a:gd name="T3" fmla="*/ 15 h 1123"/>
                <a:gd name="T4" fmla="*/ 42 w 470"/>
                <a:gd name="T5" fmla="*/ 29 h 1123"/>
                <a:gd name="T6" fmla="*/ 54 w 470"/>
                <a:gd name="T7" fmla="*/ 209 h 1123"/>
                <a:gd name="T8" fmla="*/ 31 w 470"/>
                <a:gd name="T9" fmla="*/ 372 h 1123"/>
                <a:gd name="T10" fmla="*/ 132 w 470"/>
                <a:gd name="T11" fmla="*/ 675 h 1123"/>
                <a:gd name="T12" fmla="*/ 243 w 470"/>
                <a:gd name="T13" fmla="*/ 786 h 1123"/>
                <a:gd name="T14" fmla="*/ 331 w 470"/>
                <a:gd name="T15" fmla="*/ 928 h 1123"/>
                <a:gd name="T16" fmla="*/ 470 w 470"/>
                <a:gd name="T17" fmla="*/ 1119 h 1123"/>
                <a:gd name="T18" fmla="*/ 466 w 470"/>
                <a:gd name="T19" fmla="*/ 1123 h 1123"/>
                <a:gd name="T20" fmla="*/ 420 w 470"/>
                <a:gd name="T21" fmla="*/ 1090 h 1123"/>
                <a:gd name="T22" fmla="*/ 333 w 470"/>
                <a:gd name="T23" fmla="*/ 970 h 1123"/>
                <a:gd name="T24" fmla="*/ 187 w 470"/>
                <a:gd name="T25" fmla="*/ 767 h 1123"/>
                <a:gd name="T26" fmla="*/ 86 w 470"/>
                <a:gd name="T27" fmla="*/ 662 h 1123"/>
                <a:gd name="T28" fmla="*/ 1 w 470"/>
                <a:gd name="T29" fmla="*/ 410 h 1123"/>
                <a:gd name="T30" fmla="*/ 27 w 470"/>
                <a:gd name="T31" fmla="*/ 204 h 1123"/>
                <a:gd name="T32" fmla="*/ 41 w 470"/>
                <a:gd name="T33" fmla="*/ 126 h 1123"/>
                <a:gd name="T34" fmla="*/ 25 w 470"/>
                <a:gd name="T35" fmla="*/ 26 h 1123"/>
                <a:gd name="T36" fmla="*/ 36 w 470"/>
                <a:gd name="T37" fmla="*/ 1 h 1123"/>
                <a:gd name="T38" fmla="*/ 46 w 470"/>
                <a:gd name="T39" fmla="*/ 1 h 1123"/>
                <a:gd name="T40" fmla="*/ 141 w 470"/>
                <a:gd name="T41" fmla="*/ 62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0" h="1123">
                  <a:moveTo>
                    <a:pt x="141" y="62"/>
                  </a:moveTo>
                  <a:cubicBezTo>
                    <a:pt x="111" y="39"/>
                    <a:pt x="79" y="22"/>
                    <a:pt x="39" y="15"/>
                  </a:cubicBezTo>
                  <a:cubicBezTo>
                    <a:pt x="40" y="21"/>
                    <a:pt x="40" y="25"/>
                    <a:pt x="42" y="29"/>
                  </a:cubicBezTo>
                  <a:cubicBezTo>
                    <a:pt x="66" y="88"/>
                    <a:pt x="63" y="148"/>
                    <a:pt x="54" y="209"/>
                  </a:cubicBezTo>
                  <a:cubicBezTo>
                    <a:pt x="47" y="264"/>
                    <a:pt x="38" y="318"/>
                    <a:pt x="31" y="372"/>
                  </a:cubicBezTo>
                  <a:cubicBezTo>
                    <a:pt x="18" y="489"/>
                    <a:pt x="53" y="590"/>
                    <a:pt x="132" y="675"/>
                  </a:cubicBezTo>
                  <a:cubicBezTo>
                    <a:pt x="168" y="713"/>
                    <a:pt x="206" y="749"/>
                    <a:pt x="243" y="786"/>
                  </a:cubicBezTo>
                  <a:cubicBezTo>
                    <a:pt x="283" y="827"/>
                    <a:pt x="314" y="873"/>
                    <a:pt x="331" y="928"/>
                  </a:cubicBezTo>
                  <a:cubicBezTo>
                    <a:pt x="356" y="1006"/>
                    <a:pt x="396" y="1075"/>
                    <a:pt x="470" y="1119"/>
                  </a:cubicBezTo>
                  <a:cubicBezTo>
                    <a:pt x="468" y="1120"/>
                    <a:pt x="467" y="1121"/>
                    <a:pt x="466" y="1123"/>
                  </a:cubicBezTo>
                  <a:cubicBezTo>
                    <a:pt x="451" y="1112"/>
                    <a:pt x="435" y="1101"/>
                    <a:pt x="420" y="1090"/>
                  </a:cubicBezTo>
                  <a:cubicBezTo>
                    <a:pt x="380" y="1057"/>
                    <a:pt x="351" y="1016"/>
                    <a:pt x="333" y="970"/>
                  </a:cubicBezTo>
                  <a:cubicBezTo>
                    <a:pt x="301" y="889"/>
                    <a:pt x="246" y="827"/>
                    <a:pt x="187" y="767"/>
                  </a:cubicBezTo>
                  <a:cubicBezTo>
                    <a:pt x="153" y="733"/>
                    <a:pt x="118" y="699"/>
                    <a:pt x="86" y="662"/>
                  </a:cubicBezTo>
                  <a:cubicBezTo>
                    <a:pt x="22" y="591"/>
                    <a:pt x="0" y="505"/>
                    <a:pt x="1" y="410"/>
                  </a:cubicBezTo>
                  <a:cubicBezTo>
                    <a:pt x="2" y="340"/>
                    <a:pt x="16" y="272"/>
                    <a:pt x="27" y="204"/>
                  </a:cubicBezTo>
                  <a:cubicBezTo>
                    <a:pt x="31" y="178"/>
                    <a:pt x="36" y="152"/>
                    <a:pt x="41" y="126"/>
                  </a:cubicBezTo>
                  <a:cubicBezTo>
                    <a:pt x="48" y="90"/>
                    <a:pt x="43" y="57"/>
                    <a:pt x="25" y="26"/>
                  </a:cubicBezTo>
                  <a:cubicBezTo>
                    <a:pt x="17" y="13"/>
                    <a:pt x="21" y="5"/>
                    <a:pt x="36" y="1"/>
                  </a:cubicBezTo>
                  <a:cubicBezTo>
                    <a:pt x="39" y="1"/>
                    <a:pt x="43" y="0"/>
                    <a:pt x="46" y="1"/>
                  </a:cubicBezTo>
                  <a:cubicBezTo>
                    <a:pt x="87" y="6"/>
                    <a:pt x="118" y="28"/>
                    <a:pt x="141"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3" name="Freeform 23">
              <a:extLst>
                <a:ext uri="{FF2B5EF4-FFF2-40B4-BE49-F238E27FC236}">
                  <a16:creationId xmlns:a16="http://schemas.microsoft.com/office/drawing/2014/main" id="{15909567-5D2E-442A-AC25-6BFE12C942C4}"/>
                </a:ext>
              </a:extLst>
            </p:cNvPr>
            <p:cNvSpPr>
              <a:spLocks/>
            </p:cNvSpPr>
            <p:nvPr/>
          </p:nvSpPr>
          <p:spPr bwMode="auto">
            <a:xfrm>
              <a:off x="377825" y="9642475"/>
              <a:ext cx="2266950" cy="1509713"/>
            </a:xfrm>
            <a:custGeom>
              <a:avLst/>
              <a:gdLst>
                <a:gd name="T0" fmla="*/ 700 w 700"/>
                <a:gd name="T1" fmla="*/ 457 h 466"/>
                <a:gd name="T2" fmla="*/ 570 w 700"/>
                <a:gd name="T3" fmla="*/ 449 h 466"/>
                <a:gd name="T4" fmla="*/ 367 w 700"/>
                <a:gd name="T5" fmla="*/ 408 h 466"/>
                <a:gd name="T6" fmla="*/ 251 w 700"/>
                <a:gd name="T7" fmla="*/ 363 h 466"/>
                <a:gd name="T8" fmla="*/ 194 w 700"/>
                <a:gd name="T9" fmla="*/ 291 h 466"/>
                <a:gd name="T10" fmla="*/ 104 w 700"/>
                <a:gd name="T11" fmla="*/ 167 h 466"/>
                <a:gd name="T12" fmla="*/ 19 w 700"/>
                <a:gd name="T13" fmla="*/ 79 h 466"/>
                <a:gd name="T14" fmla="*/ 27 w 700"/>
                <a:gd name="T15" fmla="*/ 33 h 466"/>
                <a:gd name="T16" fmla="*/ 196 w 700"/>
                <a:gd name="T17" fmla="*/ 16 h 466"/>
                <a:gd name="T18" fmla="*/ 402 w 700"/>
                <a:gd name="T19" fmla="*/ 189 h 466"/>
                <a:gd name="T20" fmla="*/ 494 w 700"/>
                <a:gd name="T21" fmla="*/ 306 h 466"/>
                <a:gd name="T22" fmla="*/ 527 w 700"/>
                <a:gd name="T23" fmla="*/ 332 h 466"/>
                <a:gd name="T24" fmla="*/ 476 w 700"/>
                <a:gd name="T25" fmla="*/ 306 h 466"/>
                <a:gd name="T26" fmla="*/ 373 w 700"/>
                <a:gd name="T27" fmla="*/ 184 h 466"/>
                <a:gd name="T28" fmla="*/ 288 w 700"/>
                <a:gd name="T29" fmla="*/ 79 h 466"/>
                <a:gd name="T30" fmla="*/ 171 w 700"/>
                <a:gd name="T31" fmla="*/ 27 h 466"/>
                <a:gd name="T32" fmla="*/ 30 w 700"/>
                <a:gd name="T33" fmla="*/ 44 h 466"/>
                <a:gd name="T34" fmla="*/ 12 w 700"/>
                <a:gd name="T35" fmla="*/ 55 h 466"/>
                <a:gd name="T36" fmla="*/ 23 w 700"/>
                <a:gd name="T37" fmla="*/ 72 h 466"/>
                <a:gd name="T38" fmla="*/ 211 w 700"/>
                <a:gd name="T39" fmla="*/ 273 h 466"/>
                <a:gd name="T40" fmla="*/ 383 w 700"/>
                <a:gd name="T41" fmla="*/ 389 h 466"/>
                <a:gd name="T42" fmla="*/ 651 w 700"/>
                <a:gd name="T43" fmla="*/ 448 h 466"/>
                <a:gd name="T44" fmla="*/ 685 w 700"/>
                <a:gd name="T45" fmla="*/ 452 h 466"/>
                <a:gd name="T46" fmla="*/ 700 w 700"/>
                <a:gd name="T47" fmla="*/ 457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0" h="466">
                  <a:moveTo>
                    <a:pt x="700" y="457"/>
                  </a:moveTo>
                  <a:cubicBezTo>
                    <a:pt x="655" y="466"/>
                    <a:pt x="612" y="458"/>
                    <a:pt x="570" y="449"/>
                  </a:cubicBezTo>
                  <a:cubicBezTo>
                    <a:pt x="502" y="435"/>
                    <a:pt x="435" y="422"/>
                    <a:pt x="367" y="408"/>
                  </a:cubicBezTo>
                  <a:cubicBezTo>
                    <a:pt x="326" y="399"/>
                    <a:pt x="286" y="388"/>
                    <a:pt x="251" y="363"/>
                  </a:cubicBezTo>
                  <a:cubicBezTo>
                    <a:pt x="225" y="344"/>
                    <a:pt x="206" y="320"/>
                    <a:pt x="194" y="291"/>
                  </a:cubicBezTo>
                  <a:cubicBezTo>
                    <a:pt x="174" y="242"/>
                    <a:pt x="144" y="202"/>
                    <a:pt x="104" y="167"/>
                  </a:cubicBezTo>
                  <a:cubicBezTo>
                    <a:pt x="73" y="141"/>
                    <a:pt x="46" y="109"/>
                    <a:pt x="19" y="79"/>
                  </a:cubicBezTo>
                  <a:cubicBezTo>
                    <a:pt x="0" y="59"/>
                    <a:pt x="3" y="47"/>
                    <a:pt x="27" y="33"/>
                  </a:cubicBezTo>
                  <a:cubicBezTo>
                    <a:pt x="80" y="0"/>
                    <a:pt x="138" y="0"/>
                    <a:pt x="196" y="16"/>
                  </a:cubicBezTo>
                  <a:cubicBezTo>
                    <a:pt x="290" y="43"/>
                    <a:pt x="354" y="106"/>
                    <a:pt x="402" y="189"/>
                  </a:cubicBezTo>
                  <a:cubicBezTo>
                    <a:pt x="427" y="232"/>
                    <a:pt x="454" y="274"/>
                    <a:pt x="494" y="306"/>
                  </a:cubicBezTo>
                  <a:cubicBezTo>
                    <a:pt x="504" y="315"/>
                    <a:pt x="516" y="323"/>
                    <a:pt x="527" y="332"/>
                  </a:cubicBezTo>
                  <a:cubicBezTo>
                    <a:pt x="507" y="329"/>
                    <a:pt x="491" y="318"/>
                    <a:pt x="476" y="306"/>
                  </a:cubicBezTo>
                  <a:cubicBezTo>
                    <a:pt x="435" y="271"/>
                    <a:pt x="405" y="226"/>
                    <a:pt x="373" y="184"/>
                  </a:cubicBezTo>
                  <a:cubicBezTo>
                    <a:pt x="345" y="148"/>
                    <a:pt x="317" y="113"/>
                    <a:pt x="288" y="79"/>
                  </a:cubicBezTo>
                  <a:cubicBezTo>
                    <a:pt x="257" y="44"/>
                    <a:pt x="216" y="29"/>
                    <a:pt x="171" y="27"/>
                  </a:cubicBezTo>
                  <a:cubicBezTo>
                    <a:pt x="123" y="25"/>
                    <a:pt x="76" y="30"/>
                    <a:pt x="30" y="44"/>
                  </a:cubicBezTo>
                  <a:cubicBezTo>
                    <a:pt x="23" y="46"/>
                    <a:pt x="18" y="51"/>
                    <a:pt x="12" y="55"/>
                  </a:cubicBezTo>
                  <a:cubicBezTo>
                    <a:pt x="16" y="61"/>
                    <a:pt x="18" y="68"/>
                    <a:pt x="23" y="72"/>
                  </a:cubicBezTo>
                  <a:cubicBezTo>
                    <a:pt x="101" y="125"/>
                    <a:pt x="159" y="196"/>
                    <a:pt x="211" y="273"/>
                  </a:cubicBezTo>
                  <a:cubicBezTo>
                    <a:pt x="253" y="335"/>
                    <a:pt x="310" y="373"/>
                    <a:pt x="383" y="389"/>
                  </a:cubicBezTo>
                  <a:cubicBezTo>
                    <a:pt x="472" y="408"/>
                    <a:pt x="562" y="428"/>
                    <a:pt x="651" y="448"/>
                  </a:cubicBezTo>
                  <a:cubicBezTo>
                    <a:pt x="662" y="450"/>
                    <a:pt x="674" y="450"/>
                    <a:pt x="685" y="452"/>
                  </a:cubicBezTo>
                  <a:cubicBezTo>
                    <a:pt x="690" y="453"/>
                    <a:pt x="695" y="455"/>
                    <a:pt x="700" y="4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4" name="Freeform 24">
              <a:extLst>
                <a:ext uri="{FF2B5EF4-FFF2-40B4-BE49-F238E27FC236}">
                  <a16:creationId xmlns:a16="http://schemas.microsoft.com/office/drawing/2014/main" id="{C336A134-F537-466E-9346-042A3759F82A}"/>
                </a:ext>
              </a:extLst>
            </p:cNvPr>
            <p:cNvSpPr>
              <a:spLocks/>
            </p:cNvSpPr>
            <p:nvPr/>
          </p:nvSpPr>
          <p:spPr bwMode="auto">
            <a:xfrm>
              <a:off x="3535363" y="7392988"/>
              <a:ext cx="1385888" cy="2308225"/>
            </a:xfrm>
            <a:custGeom>
              <a:avLst/>
              <a:gdLst>
                <a:gd name="T0" fmla="*/ 0 w 428"/>
                <a:gd name="T1" fmla="*/ 711 h 712"/>
                <a:gd name="T2" fmla="*/ 71 w 428"/>
                <a:gd name="T3" fmla="*/ 457 h 712"/>
                <a:gd name="T4" fmla="*/ 295 w 428"/>
                <a:gd name="T5" fmla="*/ 108 h 712"/>
                <a:gd name="T6" fmla="*/ 345 w 428"/>
                <a:gd name="T7" fmla="*/ 54 h 712"/>
                <a:gd name="T8" fmla="*/ 355 w 428"/>
                <a:gd name="T9" fmla="*/ 9 h 712"/>
                <a:gd name="T10" fmla="*/ 427 w 428"/>
                <a:gd name="T11" fmla="*/ 64 h 712"/>
                <a:gd name="T12" fmla="*/ 404 w 428"/>
                <a:gd name="T13" fmla="*/ 158 h 712"/>
                <a:gd name="T14" fmla="*/ 225 w 428"/>
                <a:gd name="T15" fmla="*/ 465 h 712"/>
                <a:gd name="T16" fmla="*/ 125 w 428"/>
                <a:gd name="T17" fmla="*/ 590 h 712"/>
                <a:gd name="T18" fmla="*/ 122 w 428"/>
                <a:gd name="T19" fmla="*/ 588 h 712"/>
                <a:gd name="T20" fmla="*/ 145 w 428"/>
                <a:gd name="T21" fmla="*/ 554 h 712"/>
                <a:gd name="T22" fmla="*/ 335 w 428"/>
                <a:gd name="T23" fmla="*/ 259 h 712"/>
                <a:gd name="T24" fmla="*/ 395 w 428"/>
                <a:gd name="T25" fmla="*/ 112 h 712"/>
                <a:gd name="T26" fmla="*/ 400 w 428"/>
                <a:gd name="T27" fmla="*/ 54 h 712"/>
                <a:gd name="T28" fmla="*/ 371 w 428"/>
                <a:gd name="T29" fmla="*/ 26 h 712"/>
                <a:gd name="T30" fmla="*/ 288 w 428"/>
                <a:gd name="T31" fmla="*/ 131 h 712"/>
                <a:gd name="T32" fmla="*/ 79 w 428"/>
                <a:gd name="T33" fmla="*/ 492 h 712"/>
                <a:gd name="T34" fmla="*/ 9 w 428"/>
                <a:gd name="T35" fmla="*/ 698 h 712"/>
                <a:gd name="T36" fmla="*/ 4 w 428"/>
                <a:gd name="T37" fmla="*/ 712 h 712"/>
                <a:gd name="T38" fmla="*/ 0 w 428"/>
                <a:gd name="T39" fmla="*/ 711 h 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12">
                  <a:moveTo>
                    <a:pt x="0" y="711"/>
                  </a:moveTo>
                  <a:cubicBezTo>
                    <a:pt x="23" y="626"/>
                    <a:pt x="44" y="541"/>
                    <a:pt x="71" y="457"/>
                  </a:cubicBezTo>
                  <a:cubicBezTo>
                    <a:pt x="115" y="322"/>
                    <a:pt x="192" y="206"/>
                    <a:pt x="295" y="108"/>
                  </a:cubicBezTo>
                  <a:cubicBezTo>
                    <a:pt x="313" y="91"/>
                    <a:pt x="330" y="73"/>
                    <a:pt x="345" y="54"/>
                  </a:cubicBezTo>
                  <a:cubicBezTo>
                    <a:pt x="356" y="42"/>
                    <a:pt x="362" y="26"/>
                    <a:pt x="355" y="9"/>
                  </a:cubicBezTo>
                  <a:cubicBezTo>
                    <a:pt x="395" y="0"/>
                    <a:pt x="426" y="23"/>
                    <a:pt x="427" y="64"/>
                  </a:cubicBezTo>
                  <a:cubicBezTo>
                    <a:pt x="428" y="98"/>
                    <a:pt x="416" y="128"/>
                    <a:pt x="404" y="158"/>
                  </a:cubicBezTo>
                  <a:cubicBezTo>
                    <a:pt x="361" y="270"/>
                    <a:pt x="297" y="370"/>
                    <a:pt x="225" y="465"/>
                  </a:cubicBezTo>
                  <a:cubicBezTo>
                    <a:pt x="192" y="507"/>
                    <a:pt x="158" y="549"/>
                    <a:pt x="125" y="590"/>
                  </a:cubicBezTo>
                  <a:cubicBezTo>
                    <a:pt x="124" y="590"/>
                    <a:pt x="123" y="589"/>
                    <a:pt x="122" y="588"/>
                  </a:cubicBezTo>
                  <a:cubicBezTo>
                    <a:pt x="130" y="577"/>
                    <a:pt x="138" y="566"/>
                    <a:pt x="145" y="554"/>
                  </a:cubicBezTo>
                  <a:cubicBezTo>
                    <a:pt x="208" y="456"/>
                    <a:pt x="273" y="359"/>
                    <a:pt x="335" y="259"/>
                  </a:cubicBezTo>
                  <a:cubicBezTo>
                    <a:pt x="363" y="214"/>
                    <a:pt x="383" y="164"/>
                    <a:pt x="395" y="112"/>
                  </a:cubicBezTo>
                  <a:cubicBezTo>
                    <a:pt x="399" y="93"/>
                    <a:pt x="400" y="73"/>
                    <a:pt x="400" y="54"/>
                  </a:cubicBezTo>
                  <a:cubicBezTo>
                    <a:pt x="399" y="37"/>
                    <a:pt x="389" y="29"/>
                    <a:pt x="371" y="26"/>
                  </a:cubicBezTo>
                  <a:cubicBezTo>
                    <a:pt x="351" y="67"/>
                    <a:pt x="319" y="99"/>
                    <a:pt x="288" y="131"/>
                  </a:cubicBezTo>
                  <a:cubicBezTo>
                    <a:pt x="190" y="235"/>
                    <a:pt x="121" y="356"/>
                    <a:pt x="79" y="492"/>
                  </a:cubicBezTo>
                  <a:cubicBezTo>
                    <a:pt x="58" y="561"/>
                    <a:pt x="33" y="629"/>
                    <a:pt x="9" y="698"/>
                  </a:cubicBezTo>
                  <a:cubicBezTo>
                    <a:pt x="8" y="703"/>
                    <a:pt x="6" y="707"/>
                    <a:pt x="4" y="712"/>
                  </a:cubicBezTo>
                  <a:cubicBezTo>
                    <a:pt x="2" y="711"/>
                    <a:pt x="1" y="711"/>
                    <a:pt x="0" y="7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5" name="Freeform 25">
              <a:extLst>
                <a:ext uri="{FF2B5EF4-FFF2-40B4-BE49-F238E27FC236}">
                  <a16:creationId xmlns:a16="http://schemas.microsoft.com/office/drawing/2014/main" id="{B77A41A5-FFB1-48A2-A1D1-B1F82EA980E3}"/>
                </a:ext>
              </a:extLst>
            </p:cNvPr>
            <p:cNvSpPr>
              <a:spLocks/>
            </p:cNvSpPr>
            <p:nvPr/>
          </p:nvSpPr>
          <p:spPr bwMode="auto">
            <a:xfrm>
              <a:off x="1644650" y="7396163"/>
              <a:ext cx="1301750" cy="2865438"/>
            </a:xfrm>
            <a:custGeom>
              <a:avLst/>
              <a:gdLst>
                <a:gd name="T0" fmla="*/ 1 w 402"/>
                <a:gd name="T1" fmla="*/ 3 h 884"/>
                <a:gd name="T2" fmla="*/ 30 w 402"/>
                <a:gd name="T3" fmla="*/ 5 h 884"/>
                <a:gd name="T4" fmla="*/ 46 w 402"/>
                <a:gd name="T5" fmla="*/ 16 h 884"/>
                <a:gd name="T6" fmla="*/ 176 w 402"/>
                <a:gd name="T7" fmla="*/ 111 h 884"/>
                <a:gd name="T8" fmla="*/ 333 w 402"/>
                <a:gd name="T9" fmla="*/ 342 h 884"/>
                <a:gd name="T10" fmla="*/ 348 w 402"/>
                <a:gd name="T11" fmla="*/ 555 h 884"/>
                <a:gd name="T12" fmla="*/ 357 w 402"/>
                <a:gd name="T13" fmla="*/ 729 h 884"/>
                <a:gd name="T14" fmla="*/ 400 w 402"/>
                <a:gd name="T15" fmla="*/ 868 h 884"/>
                <a:gd name="T16" fmla="*/ 400 w 402"/>
                <a:gd name="T17" fmla="*/ 884 h 884"/>
                <a:gd name="T18" fmla="*/ 342 w 402"/>
                <a:gd name="T19" fmla="*/ 770 h 884"/>
                <a:gd name="T20" fmla="*/ 317 w 402"/>
                <a:gd name="T21" fmla="*/ 554 h 884"/>
                <a:gd name="T22" fmla="*/ 313 w 402"/>
                <a:gd name="T23" fmla="*/ 366 h 884"/>
                <a:gd name="T24" fmla="*/ 207 w 402"/>
                <a:gd name="T25" fmla="*/ 162 h 884"/>
                <a:gd name="T26" fmla="*/ 103 w 402"/>
                <a:gd name="T27" fmla="*/ 89 h 884"/>
                <a:gd name="T28" fmla="*/ 31 w 402"/>
                <a:gd name="T29" fmla="*/ 24 h 884"/>
                <a:gd name="T30" fmla="*/ 0 w 402"/>
                <a:gd name="T31" fmla="*/ 3 h 884"/>
                <a:gd name="T32" fmla="*/ 1 w 402"/>
                <a:gd name="T33" fmla="*/ 3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02" h="884">
                  <a:moveTo>
                    <a:pt x="1" y="3"/>
                  </a:moveTo>
                  <a:cubicBezTo>
                    <a:pt x="11" y="4"/>
                    <a:pt x="21" y="3"/>
                    <a:pt x="30" y="5"/>
                  </a:cubicBezTo>
                  <a:cubicBezTo>
                    <a:pt x="36" y="6"/>
                    <a:pt x="42" y="11"/>
                    <a:pt x="46" y="16"/>
                  </a:cubicBezTo>
                  <a:cubicBezTo>
                    <a:pt x="84" y="56"/>
                    <a:pt x="131" y="82"/>
                    <a:pt x="176" y="111"/>
                  </a:cubicBezTo>
                  <a:cubicBezTo>
                    <a:pt x="260" y="166"/>
                    <a:pt x="312" y="244"/>
                    <a:pt x="333" y="342"/>
                  </a:cubicBezTo>
                  <a:cubicBezTo>
                    <a:pt x="347" y="412"/>
                    <a:pt x="345" y="484"/>
                    <a:pt x="348" y="555"/>
                  </a:cubicBezTo>
                  <a:cubicBezTo>
                    <a:pt x="350" y="613"/>
                    <a:pt x="351" y="671"/>
                    <a:pt x="357" y="729"/>
                  </a:cubicBezTo>
                  <a:cubicBezTo>
                    <a:pt x="362" y="778"/>
                    <a:pt x="377" y="825"/>
                    <a:pt x="400" y="868"/>
                  </a:cubicBezTo>
                  <a:cubicBezTo>
                    <a:pt x="402" y="873"/>
                    <a:pt x="401" y="879"/>
                    <a:pt x="400" y="884"/>
                  </a:cubicBezTo>
                  <a:cubicBezTo>
                    <a:pt x="371" y="850"/>
                    <a:pt x="354" y="811"/>
                    <a:pt x="342" y="770"/>
                  </a:cubicBezTo>
                  <a:cubicBezTo>
                    <a:pt x="322" y="699"/>
                    <a:pt x="319" y="627"/>
                    <a:pt x="317" y="554"/>
                  </a:cubicBezTo>
                  <a:cubicBezTo>
                    <a:pt x="316" y="491"/>
                    <a:pt x="315" y="428"/>
                    <a:pt x="313" y="366"/>
                  </a:cubicBezTo>
                  <a:cubicBezTo>
                    <a:pt x="309" y="281"/>
                    <a:pt x="271" y="214"/>
                    <a:pt x="207" y="162"/>
                  </a:cubicBezTo>
                  <a:cubicBezTo>
                    <a:pt x="174" y="135"/>
                    <a:pt x="139" y="111"/>
                    <a:pt x="103" y="89"/>
                  </a:cubicBezTo>
                  <a:cubicBezTo>
                    <a:pt x="75" y="72"/>
                    <a:pt x="50" y="52"/>
                    <a:pt x="31" y="24"/>
                  </a:cubicBezTo>
                  <a:cubicBezTo>
                    <a:pt x="24" y="14"/>
                    <a:pt x="17" y="0"/>
                    <a:pt x="0" y="3"/>
                  </a:cubicBezTo>
                  <a:lnTo>
                    <a:pt x="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6" name="Freeform 26">
              <a:extLst>
                <a:ext uri="{FF2B5EF4-FFF2-40B4-BE49-F238E27FC236}">
                  <a16:creationId xmlns:a16="http://schemas.microsoft.com/office/drawing/2014/main" id="{DB975970-006C-4C32-B7F2-99941C10229B}"/>
                </a:ext>
              </a:extLst>
            </p:cNvPr>
            <p:cNvSpPr>
              <a:spLocks/>
            </p:cNvSpPr>
            <p:nvPr/>
          </p:nvSpPr>
          <p:spPr bwMode="auto">
            <a:xfrm>
              <a:off x="1292225" y="7405688"/>
              <a:ext cx="1573213" cy="3714750"/>
            </a:xfrm>
            <a:custGeom>
              <a:avLst/>
              <a:gdLst>
                <a:gd name="T0" fmla="*/ 109 w 486"/>
                <a:gd name="T1" fmla="*/ 0 h 1146"/>
                <a:gd name="T2" fmla="*/ 87 w 486"/>
                <a:gd name="T3" fmla="*/ 47 h 1146"/>
                <a:gd name="T4" fmla="*/ 35 w 486"/>
                <a:gd name="T5" fmla="*/ 237 h 1146"/>
                <a:gd name="T6" fmla="*/ 47 w 486"/>
                <a:gd name="T7" fmla="*/ 468 h 1146"/>
                <a:gd name="T8" fmla="*/ 245 w 486"/>
                <a:gd name="T9" fmla="*/ 807 h 1146"/>
                <a:gd name="T10" fmla="*/ 261 w 486"/>
                <a:gd name="T11" fmla="*/ 833 h 1146"/>
                <a:gd name="T12" fmla="*/ 361 w 486"/>
                <a:gd name="T13" fmla="*/ 1051 h 1146"/>
                <a:gd name="T14" fmla="*/ 435 w 486"/>
                <a:gd name="T15" fmla="*/ 1112 h 1146"/>
                <a:gd name="T16" fmla="*/ 464 w 486"/>
                <a:gd name="T17" fmla="*/ 1124 h 1146"/>
                <a:gd name="T18" fmla="*/ 486 w 486"/>
                <a:gd name="T19" fmla="*/ 1143 h 1146"/>
                <a:gd name="T20" fmla="*/ 381 w 486"/>
                <a:gd name="T21" fmla="*/ 1115 h 1146"/>
                <a:gd name="T22" fmla="*/ 312 w 486"/>
                <a:gd name="T23" fmla="*/ 1011 h 1146"/>
                <a:gd name="T24" fmla="*/ 260 w 486"/>
                <a:gd name="T25" fmla="*/ 852 h 1146"/>
                <a:gd name="T26" fmla="*/ 235 w 486"/>
                <a:gd name="T27" fmla="*/ 807 h 1146"/>
                <a:gd name="T28" fmla="*/ 56 w 486"/>
                <a:gd name="T29" fmla="*/ 551 h 1146"/>
                <a:gd name="T30" fmla="*/ 4 w 486"/>
                <a:gd name="T31" fmla="*/ 293 h 1146"/>
                <a:gd name="T32" fmla="*/ 44 w 486"/>
                <a:gd name="T33" fmla="*/ 131 h 1146"/>
                <a:gd name="T34" fmla="*/ 81 w 486"/>
                <a:gd name="T35" fmla="*/ 31 h 1146"/>
                <a:gd name="T36" fmla="*/ 110 w 486"/>
                <a:gd name="T37" fmla="*/ 0 h 1146"/>
                <a:gd name="T38" fmla="*/ 109 w 486"/>
                <a:gd name="T39" fmla="*/ 0 h 1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6" h="1146">
                  <a:moveTo>
                    <a:pt x="109" y="0"/>
                  </a:moveTo>
                  <a:cubicBezTo>
                    <a:pt x="102" y="15"/>
                    <a:pt x="92" y="30"/>
                    <a:pt x="87" y="47"/>
                  </a:cubicBezTo>
                  <a:cubicBezTo>
                    <a:pt x="69" y="110"/>
                    <a:pt x="50" y="173"/>
                    <a:pt x="35" y="237"/>
                  </a:cubicBezTo>
                  <a:cubicBezTo>
                    <a:pt x="16" y="315"/>
                    <a:pt x="27" y="392"/>
                    <a:pt x="47" y="468"/>
                  </a:cubicBezTo>
                  <a:cubicBezTo>
                    <a:pt x="81" y="599"/>
                    <a:pt x="149" y="711"/>
                    <a:pt x="245" y="807"/>
                  </a:cubicBezTo>
                  <a:cubicBezTo>
                    <a:pt x="252" y="814"/>
                    <a:pt x="258" y="823"/>
                    <a:pt x="261" y="833"/>
                  </a:cubicBezTo>
                  <a:cubicBezTo>
                    <a:pt x="287" y="909"/>
                    <a:pt x="319" y="982"/>
                    <a:pt x="361" y="1051"/>
                  </a:cubicBezTo>
                  <a:cubicBezTo>
                    <a:pt x="379" y="1080"/>
                    <a:pt x="404" y="1100"/>
                    <a:pt x="435" y="1112"/>
                  </a:cubicBezTo>
                  <a:cubicBezTo>
                    <a:pt x="445" y="1116"/>
                    <a:pt x="455" y="1119"/>
                    <a:pt x="464" y="1124"/>
                  </a:cubicBezTo>
                  <a:cubicBezTo>
                    <a:pt x="473" y="1128"/>
                    <a:pt x="480" y="1135"/>
                    <a:pt x="486" y="1143"/>
                  </a:cubicBezTo>
                  <a:cubicBezTo>
                    <a:pt x="447" y="1146"/>
                    <a:pt x="411" y="1141"/>
                    <a:pt x="381" y="1115"/>
                  </a:cubicBezTo>
                  <a:cubicBezTo>
                    <a:pt x="348" y="1087"/>
                    <a:pt x="327" y="1051"/>
                    <a:pt x="312" y="1011"/>
                  </a:cubicBezTo>
                  <a:cubicBezTo>
                    <a:pt x="293" y="959"/>
                    <a:pt x="277" y="905"/>
                    <a:pt x="260" y="852"/>
                  </a:cubicBezTo>
                  <a:cubicBezTo>
                    <a:pt x="255" y="835"/>
                    <a:pt x="248" y="820"/>
                    <a:pt x="235" y="807"/>
                  </a:cubicBezTo>
                  <a:cubicBezTo>
                    <a:pt x="160" y="733"/>
                    <a:pt x="97" y="649"/>
                    <a:pt x="56" y="551"/>
                  </a:cubicBezTo>
                  <a:cubicBezTo>
                    <a:pt x="23" y="468"/>
                    <a:pt x="0" y="383"/>
                    <a:pt x="4" y="293"/>
                  </a:cubicBezTo>
                  <a:cubicBezTo>
                    <a:pt x="7" y="237"/>
                    <a:pt x="25" y="184"/>
                    <a:pt x="44" y="131"/>
                  </a:cubicBezTo>
                  <a:cubicBezTo>
                    <a:pt x="57" y="98"/>
                    <a:pt x="68" y="64"/>
                    <a:pt x="81" y="31"/>
                  </a:cubicBezTo>
                  <a:cubicBezTo>
                    <a:pt x="86" y="17"/>
                    <a:pt x="92" y="3"/>
                    <a:pt x="110" y="0"/>
                  </a:cubicBezTo>
                  <a:cubicBezTo>
                    <a:pt x="110" y="0"/>
                    <a:pt x="109" y="0"/>
                    <a:pt x="10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7" name="Freeform 31">
              <a:extLst>
                <a:ext uri="{FF2B5EF4-FFF2-40B4-BE49-F238E27FC236}">
                  <a16:creationId xmlns:a16="http://schemas.microsoft.com/office/drawing/2014/main" id="{C0F36612-B6BD-4235-BD7E-2AD76C510879}"/>
                </a:ext>
              </a:extLst>
            </p:cNvPr>
            <p:cNvSpPr>
              <a:spLocks noEditPoints="1"/>
            </p:cNvSpPr>
            <p:nvPr/>
          </p:nvSpPr>
          <p:spPr bwMode="auto">
            <a:xfrm>
              <a:off x="3040063" y="10883900"/>
              <a:ext cx="768350" cy="877888"/>
            </a:xfrm>
            <a:custGeom>
              <a:avLst/>
              <a:gdLst>
                <a:gd name="T0" fmla="*/ 237 w 237"/>
                <a:gd name="T1" fmla="*/ 0 h 271"/>
                <a:gd name="T2" fmla="*/ 192 w 237"/>
                <a:gd name="T3" fmla="*/ 152 h 271"/>
                <a:gd name="T4" fmla="*/ 99 w 237"/>
                <a:gd name="T5" fmla="*/ 251 h 271"/>
                <a:gd name="T6" fmla="*/ 20 w 237"/>
                <a:gd name="T7" fmla="*/ 223 h 271"/>
                <a:gd name="T8" fmla="*/ 17 w 237"/>
                <a:gd name="T9" fmla="*/ 216 h 271"/>
                <a:gd name="T10" fmla="*/ 56 w 237"/>
                <a:gd name="T11" fmla="*/ 130 h 271"/>
                <a:gd name="T12" fmla="*/ 186 w 237"/>
                <a:gd name="T13" fmla="*/ 57 h 271"/>
                <a:gd name="T14" fmla="*/ 237 w 237"/>
                <a:gd name="T15" fmla="*/ 0 h 271"/>
                <a:gd name="T16" fmla="*/ 226 w 237"/>
                <a:gd name="T17" fmla="*/ 30 h 271"/>
                <a:gd name="T18" fmla="*/ 218 w 237"/>
                <a:gd name="T19" fmla="*/ 32 h 271"/>
                <a:gd name="T20" fmla="*/ 211 w 237"/>
                <a:gd name="T21" fmla="*/ 40 h 271"/>
                <a:gd name="T22" fmla="*/ 55 w 237"/>
                <a:gd name="T23" fmla="*/ 151 h 271"/>
                <a:gd name="T24" fmla="*/ 38 w 237"/>
                <a:gd name="T25" fmla="*/ 160 h 271"/>
                <a:gd name="T26" fmla="*/ 24 w 237"/>
                <a:gd name="T27" fmla="*/ 183 h 271"/>
                <a:gd name="T28" fmla="*/ 33 w 237"/>
                <a:gd name="T29" fmla="*/ 229 h 271"/>
                <a:gd name="T30" fmla="*/ 62 w 237"/>
                <a:gd name="T31" fmla="*/ 241 h 271"/>
                <a:gd name="T32" fmla="*/ 94 w 237"/>
                <a:gd name="T33" fmla="*/ 223 h 271"/>
                <a:gd name="T34" fmla="*/ 193 w 237"/>
                <a:gd name="T35" fmla="*/ 98 h 271"/>
                <a:gd name="T36" fmla="*/ 226 w 237"/>
                <a:gd name="T37" fmla="*/ 3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7" h="271">
                  <a:moveTo>
                    <a:pt x="237" y="0"/>
                  </a:moveTo>
                  <a:cubicBezTo>
                    <a:pt x="230" y="54"/>
                    <a:pt x="218" y="105"/>
                    <a:pt x="192" y="152"/>
                  </a:cubicBezTo>
                  <a:cubicBezTo>
                    <a:pt x="170" y="193"/>
                    <a:pt x="140" y="228"/>
                    <a:pt x="99" y="251"/>
                  </a:cubicBezTo>
                  <a:cubicBezTo>
                    <a:pt x="63" y="271"/>
                    <a:pt x="36" y="261"/>
                    <a:pt x="20" y="223"/>
                  </a:cubicBezTo>
                  <a:cubicBezTo>
                    <a:pt x="19" y="221"/>
                    <a:pt x="18" y="219"/>
                    <a:pt x="17" y="216"/>
                  </a:cubicBezTo>
                  <a:cubicBezTo>
                    <a:pt x="0" y="172"/>
                    <a:pt x="12" y="146"/>
                    <a:pt x="56" y="130"/>
                  </a:cubicBezTo>
                  <a:cubicBezTo>
                    <a:pt x="104" y="113"/>
                    <a:pt x="149" y="92"/>
                    <a:pt x="186" y="57"/>
                  </a:cubicBezTo>
                  <a:cubicBezTo>
                    <a:pt x="204" y="40"/>
                    <a:pt x="220" y="20"/>
                    <a:pt x="237" y="0"/>
                  </a:cubicBezTo>
                  <a:close/>
                  <a:moveTo>
                    <a:pt x="226" y="30"/>
                  </a:moveTo>
                  <a:cubicBezTo>
                    <a:pt x="220" y="31"/>
                    <a:pt x="219" y="31"/>
                    <a:pt x="218" y="32"/>
                  </a:cubicBezTo>
                  <a:cubicBezTo>
                    <a:pt x="216" y="34"/>
                    <a:pt x="213" y="37"/>
                    <a:pt x="211" y="40"/>
                  </a:cubicBezTo>
                  <a:cubicBezTo>
                    <a:pt x="168" y="89"/>
                    <a:pt x="120" y="132"/>
                    <a:pt x="55" y="151"/>
                  </a:cubicBezTo>
                  <a:cubicBezTo>
                    <a:pt x="49" y="153"/>
                    <a:pt x="42" y="155"/>
                    <a:pt x="38" y="160"/>
                  </a:cubicBezTo>
                  <a:cubicBezTo>
                    <a:pt x="32" y="166"/>
                    <a:pt x="24" y="175"/>
                    <a:pt x="24" y="183"/>
                  </a:cubicBezTo>
                  <a:cubicBezTo>
                    <a:pt x="24" y="198"/>
                    <a:pt x="27" y="214"/>
                    <a:pt x="33" y="229"/>
                  </a:cubicBezTo>
                  <a:cubicBezTo>
                    <a:pt x="37" y="242"/>
                    <a:pt x="49" y="247"/>
                    <a:pt x="62" y="241"/>
                  </a:cubicBezTo>
                  <a:cubicBezTo>
                    <a:pt x="74" y="237"/>
                    <a:pt x="85" y="231"/>
                    <a:pt x="94" y="223"/>
                  </a:cubicBezTo>
                  <a:cubicBezTo>
                    <a:pt x="136" y="188"/>
                    <a:pt x="166" y="144"/>
                    <a:pt x="193" y="98"/>
                  </a:cubicBezTo>
                  <a:cubicBezTo>
                    <a:pt x="205" y="77"/>
                    <a:pt x="214" y="54"/>
                    <a:pt x="22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8" name="Freeform 33">
              <a:extLst>
                <a:ext uri="{FF2B5EF4-FFF2-40B4-BE49-F238E27FC236}">
                  <a16:creationId xmlns:a16="http://schemas.microsoft.com/office/drawing/2014/main" id="{FBA664A5-8292-4140-930D-4015033064B7}"/>
                </a:ext>
              </a:extLst>
            </p:cNvPr>
            <p:cNvSpPr>
              <a:spLocks/>
            </p:cNvSpPr>
            <p:nvPr/>
          </p:nvSpPr>
          <p:spPr bwMode="auto">
            <a:xfrm>
              <a:off x="2027238" y="11276013"/>
              <a:ext cx="958850" cy="550863"/>
            </a:xfrm>
            <a:custGeom>
              <a:avLst/>
              <a:gdLst>
                <a:gd name="T0" fmla="*/ 23 w 296"/>
                <a:gd name="T1" fmla="*/ 74 h 170"/>
                <a:gd name="T2" fmla="*/ 78 w 296"/>
                <a:gd name="T3" fmla="*/ 81 h 170"/>
                <a:gd name="T4" fmla="*/ 136 w 296"/>
                <a:gd name="T5" fmla="*/ 105 h 170"/>
                <a:gd name="T6" fmla="*/ 177 w 296"/>
                <a:gd name="T7" fmla="*/ 132 h 170"/>
                <a:gd name="T8" fmla="*/ 262 w 296"/>
                <a:gd name="T9" fmla="*/ 135 h 170"/>
                <a:gd name="T10" fmla="*/ 281 w 296"/>
                <a:gd name="T11" fmla="*/ 86 h 170"/>
                <a:gd name="T12" fmla="*/ 263 w 296"/>
                <a:gd name="T13" fmla="*/ 149 h 170"/>
                <a:gd name="T14" fmla="*/ 160 w 296"/>
                <a:gd name="T15" fmla="*/ 143 h 170"/>
                <a:gd name="T16" fmla="*/ 151 w 296"/>
                <a:gd name="T17" fmla="*/ 135 h 170"/>
                <a:gd name="T18" fmla="*/ 23 w 296"/>
                <a:gd name="T19" fmla="*/ 92 h 170"/>
                <a:gd name="T20" fmla="*/ 7 w 296"/>
                <a:gd name="T21" fmla="*/ 69 h 170"/>
                <a:gd name="T22" fmla="*/ 26 w 296"/>
                <a:gd name="T23" fmla="*/ 49 h 170"/>
                <a:gd name="T24" fmla="*/ 82 w 296"/>
                <a:gd name="T25" fmla="*/ 22 h 170"/>
                <a:gd name="T26" fmla="*/ 239 w 296"/>
                <a:gd name="T27" fmla="*/ 27 h 170"/>
                <a:gd name="T28" fmla="*/ 274 w 296"/>
                <a:gd name="T29" fmla="*/ 66 h 170"/>
                <a:gd name="T30" fmla="*/ 148 w 296"/>
                <a:gd name="T31" fmla="*/ 25 h 170"/>
                <a:gd name="T32" fmla="*/ 23 w 296"/>
                <a:gd name="T33" fmla="*/ 74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6" h="170">
                  <a:moveTo>
                    <a:pt x="23" y="74"/>
                  </a:moveTo>
                  <a:cubicBezTo>
                    <a:pt x="43" y="76"/>
                    <a:pt x="61" y="76"/>
                    <a:pt x="78" y="81"/>
                  </a:cubicBezTo>
                  <a:cubicBezTo>
                    <a:pt x="98" y="86"/>
                    <a:pt x="117" y="95"/>
                    <a:pt x="136" y="105"/>
                  </a:cubicBezTo>
                  <a:cubicBezTo>
                    <a:pt x="150" y="112"/>
                    <a:pt x="163" y="124"/>
                    <a:pt x="177" y="132"/>
                  </a:cubicBezTo>
                  <a:cubicBezTo>
                    <a:pt x="204" y="148"/>
                    <a:pt x="233" y="146"/>
                    <a:pt x="262" y="135"/>
                  </a:cubicBezTo>
                  <a:cubicBezTo>
                    <a:pt x="283" y="126"/>
                    <a:pt x="284" y="107"/>
                    <a:pt x="281" y="86"/>
                  </a:cubicBezTo>
                  <a:cubicBezTo>
                    <a:pt x="296" y="118"/>
                    <a:pt x="291" y="133"/>
                    <a:pt x="263" y="149"/>
                  </a:cubicBezTo>
                  <a:cubicBezTo>
                    <a:pt x="227" y="170"/>
                    <a:pt x="193" y="166"/>
                    <a:pt x="160" y="143"/>
                  </a:cubicBezTo>
                  <a:cubicBezTo>
                    <a:pt x="157" y="141"/>
                    <a:pt x="153" y="138"/>
                    <a:pt x="151" y="135"/>
                  </a:cubicBezTo>
                  <a:cubicBezTo>
                    <a:pt x="117" y="96"/>
                    <a:pt x="73" y="87"/>
                    <a:pt x="23" y="92"/>
                  </a:cubicBezTo>
                  <a:cubicBezTo>
                    <a:pt x="8" y="94"/>
                    <a:pt x="0" y="83"/>
                    <a:pt x="7" y="69"/>
                  </a:cubicBezTo>
                  <a:cubicBezTo>
                    <a:pt x="12" y="61"/>
                    <a:pt x="19" y="53"/>
                    <a:pt x="26" y="49"/>
                  </a:cubicBezTo>
                  <a:cubicBezTo>
                    <a:pt x="44" y="38"/>
                    <a:pt x="62" y="28"/>
                    <a:pt x="82" y="22"/>
                  </a:cubicBezTo>
                  <a:cubicBezTo>
                    <a:pt x="134" y="5"/>
                    <a:pt x="187" y="0"/>
                    <a:pt x="239" y="27"/>
                  </a:cubicBezTo>
                  <a:cubicBezTo>
                    <a:pt x="255" y="35"/>
                    <a:pt x="267" y="48"/>
                    <a:pt x="274" y="66"/>
                  </a:cubicBezTo>
                  <a:cubicBezTo>
                    <a:pt x="239" y="31"/>
                    <a:pt x="194" y="26"/>
                    <a:pt x="148" y="25"/>
                  </a:cubicBezTo>
                  <a:cubicBezTo>
                    <a:pt x="101" y="24"/>
                    <a:pt x="59" y="39"/>
                    <a:pt x="23" y="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29" name="Freeform 35">
              <a:extLst>
                <a:ext uri="{FF2B5EF4-FFF2-40B4-BE49-F238E27FC236}">
                  <a16:creationId xmlns:a16="http://schemas.microsoft.com/office/drawing/2014/main" id="{93B86134-78B3-4D4D-8EE0-A3155EF9C63A}"/>
                </a:ext>
              </a:extLst>
            </p:cNvPr>
            <p:cNvSpPr>
              <a:spLocks/>
            </p:cNvSpPr>
            <p:nvPr/>
          </p:nvSpPr>
          <p:spPr bwMode="auto">
            <a:xfrm>
              <a:off x="3817938" y="7994650"/>
              <a:ext cx="1058863" cy="1614488"/>
            </a:xfrm>
            <a:custGeom>
              <a:avLst/>
              <a:gdLst>
                <a:gd name="T0" fmla="*/ 327 w 327"/>
                <a:gd name="T1" fmla="*/ 0 h 498"/>
                <a:gd name="T2" fmla="*/ 0 w 327"/>
                <a:gd name="T3" fmla="*/ 498 h 498"/>
                <a:gd name="T4" fmla="*/ 18 w 327"/>
                <a:gd name="T5" fmla="*/ 477 h 498"/>
                <a:gd name="T6" fmla="*/ 156 w 327"/>
                <a:gd name="T7" fmla="*/ 332 h 498"/>
                <a:gd name="T8" fmla="*/ 327 w 327"/>
                <a:gd name="T9" fmla="*/ 0 h 498"/>
              </a:gdLst>
              <a:ahLst/>
              <a:cxnLst>
                <a:cxn ang="0">
                  <a:pos x="T0" y="T1"/>
                </a:cxn>
                <a:cxn ang="0">
                  <a:pos x="T2" y="T3"/>
                </a:cxn>
                <a:cxn ang="0">
                  <a:pos x="T4" y="T5"/>
                </a:cxn>
                <a:cxn ang="0">
                  <a:pos x="T6" y="T7"/>
                </a:cxn>
                <a:cxn ang="0">
                  <a:pos x="T8" y="T9"/>
                </a:cxn>
              </a:cxnLst>
              <a:rect l="0" t="0" r="r" b="b"/>
              <a:pathLst>
                <a:path w="327" h="498">
                  <a:moveTo>
                    <a:pt x="327" y="0"/>
                  </a:moveTo>
                  <a:cubicBezTo>
                    <a:pt x="294" y="214"/>
                    <a:pt x="177" y="374"/>
                    <a:pt x="0" y="498"/>
                  </a:cubicBezTo>
                  <a:cubicBezTo>
                    <a:pt x="7" y="490"/>
                    <a:pt x="13" y="483"/>
                    <a:pt x="18" y="477"/>
                  </a:cubicBezTo>
                  <a:cubicBezTo>
                    <a:pt x="64" y="429"/>
                    <a:pt x="113" y="382"/>
                    <a:pt x="156" y="332"/>
                  </a:cubicBezTo>
                  <a:cubicBezTo>
                    <a:pt x="239" y="234"/>
                    <a:pt x="299" y="125"/>
                    <a:pt x="3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0" name="Freeform 36">
              <a:extLst>
                <a:ext uri="{FF2B5EF4-FFF2-40B4-BE49-F238E27FC236}">
                  <a16:creationId xmlns:a16="http://schemas.microsoft.com/office/drawing/2014/main" id="{B3ED1D86-C435-425F-9F5A-61CBE4EF0385}"/>
                </a:ext>
              </a:extLst>
            </p:cNvPr>
            <p:cNvSpPr>
              <a:spLocks/>
            </p:cNvSpPr>
            <p:nvPr/>
          </p:nvSpPr>
          <p:spPr bwMode="auto">
            <a:xfrm>
              <a:off x="2092325" y="6983413"/>
              <a:ext cx="1009650" cy="628650"/>
            </a:xfrm>
            <a:custGeom>
              <a:avLst/>
              <a:gdLst>
                <a:gd name="T0" fmla="*/ 312 w 312"/>
                <a:gd name="T1" fmla="*/ 106 h 194"/>
                <a:gd name="T2" fmla="*/ 206 w 312"/>
                <a:gd name="T3" fmla="*/ 50 h 194"/>
                <a:gd name="T4" fmla="*/ 153 w 312"/>
                <a:gd name="T5" fmla="*/ 20 h 194"/>
                <a:gd name="T6" fmla="*/ 121 w 312"/>
                <a:gd name="T7" fmla="*/ 26 h 194"/>
                <a:gd name="T8" fmla="*/ 62 w 312"/>
                <a:gd name="T9" fmla="*/ 89 h 194"/>
                <a:gd name="T10" fmla="*/ 19 w 312"/>
                <a:gd name="T11" fmla="*/ 164 h 194"/>
                <a:gd name="T12" fmla="*/ 19 w 312"/>
                <a:gd name="T13" fmla="*/ 194 h 194"/>
                <a:gd name="T14" fmla="*/ 3 w 312"/>
                <a:gd name="T15" fmla="*/ 165 h 194"/>
                <a:gd name="T16" fmla="*/ 21 w 312"/>
                <a:gd name="T17" fmla="*/ 117 h 194"/>
                <a:gd name="T18" fmla="*/ 112 w 312"/>
                <a:gd name="T19" fmla="*/ 12 h 194"/>
                <a:gd name="T20" fmla="*/ 151 w 312"/>
                <a:gd name="T21" fmla="*/ 5 h 194"/>
                <a:gd name="T22" fmla="*/ 209 w 312"/>
                <a:gd name="T23" fmla="*/ 33 h 194"/>
                <a:gd name="T24" fmla="*/ 287 w 312"/>
                <a:gd name="T25" fmla="*/ 81 h 194"/>
                <a:gd name="T26" fmla="*/ 312 w 312"/>
                <a:gd name="T27"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2" h="194">
                  <a:moveTo>
                    <a:pt x="312" y="106"/>
                  </a:moveTo>
                  <a:cubicBezTo>
                    <a:pt x="277" y="87"/>
                    <a:pt x="241" y="68"/>
                    <a:pt x="206" y="50"/>
                  </a:cubicBezTo>
                  <a:cubicBezTo>
                    <a:pt x="188" y="40"/>
                    <a:pt x="170" y="30"/>
                    <a:pt x="153" y="20"/>
                  </a:cubicBezTo>
                  <a:cubicBezTo>
                    <a:pt x="138" y="12"/>
                    <a:pt x="132" y="14"/>
                    <a:pt x="121" y="26"/>
                  </a:cubicBezTo>
                  <a:cubicBezTo>
                    <a:pt x="103" y="48"/>
                    <a:pt x="83" y="69"/>
                    <a:pt x="62" y="89"/>
                  </a:cubicBezTo>
                  <a:cubicBezTo>
                    <a:pt x="40" y="110"/>
                    <a:pt x="21" y="132"/>
                    <a:pt x="19" y="164"/>
                  </a:cubicBezTo>
                  <a:cubicBezTo>
                    <a:pt x="19" y="173"/>
                    <a:pt x="19" y="183"/>
                    <a:pt x="19" y="194"/>
                  </a:cubicBezTo>
                  <a:cubicBezTo>
                    <a:pt x="7" y="188"/>
                    <a:pt x="0" y="178"/>
                    <a:pt x="3" y="165"/>
                  </a:cubicBezTo>
                  <a:cubicBezTo>
                    <a:pt x="6" y="149"/>
                    <a:pt x="11" y="130"/>
                    <a:pt x="21" y="117"/>
                  </a:cubicBezTo>
                  <a:cubicBezTo>
                    <a:pt x="49" y="81"/>
                    <a:pt x="81" y="47"/>
                    <a:pt x="112" y="12"/>
                  </a:cubicBezTo>
                  <a:cubicBezTo>
                    <a:pt x="122" y="1"/>
                    <a:pt x="138" y="0"/>
                    <a:pt x="151" y="5"/>
                  </a:cubicBezTo>
                  <a:cubicBezTo>
                    <a:pt x="171" y="13"/>
                    <a:pt x="190" y="23"/>
                    <a:pt x="209" y="33"/>
                  </a:cubicBezTo>
                  <a:cubicBezTo>
                    <a:pt x="235" y="48"/>
                    <a:pt x="261" y="65"/>
                    <a:pt x="287" y="81"/>
                  </a:cubicBezTo>
                  <a:cubicBezTo>
                    <a:pt x="298" y="88"/>
                    <a:pt x="309" y="94"/>
                    <a:pt x="312"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1" name="Freeform 38">
              <a:extLst>
                <a:ext uri="{FF2B5EF4-FFF2-40B4-BE49-F238E27FC236}">
                  <a16:creationId xmlns:a16="http://schemas.microsoft.com/office/drawing/2014/main" id="{EC7B8766-41F2-424A-8492-CA4E5301377C}"/>
                </a:ext>
              </a:extLst>
            </p:cNvPr>
            <p:cNvSpPr>
              <a:spLocks/>
            </p:cNvSpPr>
            <p:nvPr/>
          </p:nvSpPr>
          <p:spPr bwMode="auto">
            <a:xfrm>
              <a:off x="3619500" y="7126288"/>
              <a:ext cx="407988" cy="1108075"/>
            </a:xfrm>
            <a:custGeom>
              <a:avLst/>
              <a:gdLst>
                <a:gd name="T0" fmla="*/ 0 w 126"/>
                <a:gd name="T1" fmla="*/ 0 h 342"/>
                <a:gd name="T2" fmla="*/ 92 w 126"/>
                <a:gd name="T3" fmla="*/ 124 h 342"/>
                <a:gd name="T4" fmla="*/ 124 w 126"/>
                <a:gd name="T5" fmla="*/ 257 h 342"/>
                <a:gd name="T6" fmla="*/ 99 w 126"/>
                <a:gd name="T7" fmla="*/ 342 h 342"/>
                <a:gd name="T8" fmla="*/ 0 w 126"/>
                <a:gd name="T9" fmla="*/ 0 h 342"/>
              </a:gdLst>
              <a:ahLst/>
              <a:cxnLst>
                <a:cxn ang="0">
                  <a:pos x="T0" y="T1"/>
                </a:cxn>
                <a:cxn ang="0">
                  <a:pos x="T2" y="T3"/>
                </a:cxn>
                <a:cxn ang="0">
                  <a:pos x="T4" y="T5"/>
                </a:cxn>
                <a:cxn ang="0">
                  <a:pos x="T6" y="T7"/>
                </a:cxn>
                <a:cxn ang="0">
                  <a:pos x="T8" y="T9"/>
                </a:cxn>
              </a:cxnLst>
              <a:rect l="0" t="0" r="r" b="b"/>
              <a:pathLst>
                <a:path w="126" h="342">
                  <a:moveTo>
                    <a:pt x="0" y="0"/>
                  </a:moveTo>
                  <a:cubicBezTo>
                    <a:pt x="39" y="36"/>
                    <a:pt x="69" y="77"/>
                    <a:pt x="92" y="124"/>
                  </a:cubicBezTo>
                  <a:cubicBezTo>
                    <a:pt x="113" y="166"/>
                    <a:pt x="126" y="209"/>
                    <a:pt x="124" y="257"/>
                  </a:cubicBezTo>
                  <a:cubicBezTo>
                    <a:pt x="123" y="287"/>
                    <a:pt x="115" y="315"/>
                    <a:pt x="99" y="342"/>
                  </a:cubicBezTo>
                  <a:cubicBezTo>
                    <a:pt x="120" y="212"/>
                    <a:pt x="84" y="99"/>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2" name="Freeform 39">
              <a:extLst>
                <a:ext uri="{FF2B5EF4-FFF2-40B4-BE49-F238E27FC236}">
                  <a16:creationId xmlns:a16="http://schemas.microsoft.com/office/drawing/2014/main" id="{335FCB65-5CBE-452C-AE4D-C48015188904}"/>
                </a:ext>
              </a:extLst>
            </p:cNvPr>
            <p:cNvSpPr>
              <a:spLocks/>
            </p:cNvSpPr>
            <p:nvPr/>
          </p:nvSpPr>
          <p:spPr bwMode="auto">
            <a:xfrm>
              <a:off x="2846388" y="11785600"/>
              <a:ext cx="339725" cy="612775"/>
            </a:xfrm>
            <a:custGeom>
              <a:avLst/>
              <a:gdLst>
                <a:gd name="T0" fmla="*/ 44 w 105"/>
                <a:gd name="T1" fmla="*/ 12 h 189"/>
                <a:gd name="T2" fmla="*/ 27 w 105"/>
                <a:gd name="T3" fmla="*/ 87 h 189"/>
                <a:gd name="T4" fmla="*/ 21 w 105"/>
                <a:gd name="T5" fmla="*/ 143 h 189"/>
                <a:gd name="T6" fmla="*/ 29 w 105"/>
                <a:gd name="T7" fmla="*/ 161 h 189"/>
                <a:gd name="T8" fmla="*/ 47 w 105"/>
                <a:gd name="T9" fmla="*/ 154 h 189"/>
                <a:gd name="T10" fmla="*/ 79 w 105"/>
                <a:gd name="T11" fmla="*/ 98 h 189"/>
                <a:gd name="T12" fmla="*/ 94 w 105"/>
                <a:gd name="T13" fmla="*/ 49 h 189"/>
                <a:gd name="T14" fmla="*/ 101 w 105"/>
                <a:gd name="T15" fmla="*/ 0 h 189"/>
                <a:gd name="T16" fmla="*/ 105 w 105"/>
                <a:gd name="T17" fmla="*/ 21 h 189"/>
                <a:gd name="T18" fmla="*/ 75 w 105"/>
                <a:gd name="T19" fmla="*/ 147 h 189"/>
                <a:gd name="T20" fmla="*/ 44 w 105"/>
                <a:gd name="T21" fmla="*/ 175 h 189"/>
                <a:gd name="T22" fmla="*/ 2 w 105"/>
                <a:gd name="T23" fmla="*/ 146 h 189"/>
                <a:gd name="T24" fmla="*/ 5 w 105"/>
                <a:gd name="T25" fmla="*/ 130 h 189"/>
                <a:gd name="T26" fmla="*/ 32 w 105"/>
                <a:gd name="T27" fmla="*/ 32 h 189"/>
                <a:gd name="T28" fmla="*/ 41 w 105"/>
                <a:gd name="T29" fmla="*/ 11 h 189"/>
                <a:gd name="T30" fmla="*/ 44 w 105"/>
                <a:gd name="T31" fmla="*/ 12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5" h="189">
                  <a:moveTo>
                    <a:pt x="44" y="12"/>
                  </a:moveTo>
                  <a:cubicBezTo>
                    <a:pt x="38" y="37"/>
                    <a:pt x="31" y="62"/>
                    <a:pt x="27" y="87"/>
                  </a:cubicBezTo>
                  <a:cubicBezTo>
                    <a:pt x="23" y="106"/>
                    <a:pt x="22" y="125"/>
                    <a:pt x="21" y="143"/>
                  </a:cubicBezTo>
                  <a:cubicBezTo>
                    <a:pt x="21" y="149"/>
                    <a:pt x="25" y="159"/>
                    <a:pt x="29" y="161"/>
                  </a:cubicBezTo>
                  <a:cubicBezTo>
                    <a:pt x="34" y="162"/>
                    <a:pt x="42" y="158"/>
                    <a:pt x="47" y="154"/>
                  </a:cubicBezTo>
                  <a:cubicBezTo>
                    <a:pt x="65" y="140"/>
                    <a:pt x="73" y="119"/>
                    <a:pt x="79" y="98"/>
                  </a:cubicBezTo>
                  <a:cubicBezTo>
                    <a:pt x="84" y="81"/>
                    <a:pt x="91" y="66"/>
                    <a:pt x="94" y="49"/>
                  </a:cubicBezTo>
                  <a:cubicBezTo>
                    <a:pt x="98" y="33"/>
                    <a:pt x="97" y="17"/>
                    <a:pt x="101" y="0"/>
                  </a:cubicBezTo>
                  <a:cubicBezTo>
                    <a:pt x="102" y="7"/>
                    <a:pt x="105" y="14"/>
                    <a:pt x="105" y="21"/>
                  </a:cubicBezTo>
                  <a:cubicBezTo>
                    <a:pt x="105" y="66"/>
                    <a:pt x="96" y="108"/>
                    <a:pt x="75" y="147"/>
                  </a:cubicBezTo>
                  <a:cubicBezTo>
                    <a:pt x="69" y="159"/>
                    <a:pt x="56" y="169"/>
                    <a:pt x="44" y="175"/>
                  </a:cubicBezTo>
                  <a:cubicBezTo>
                    <a:pt x="20" y="189"/>
                    <a:pt x="0" y="174"/>
                    <a:pt x="2" y="146"/>
                  </a:cubicBezTo>
                  <a:cubicBezTo>
                    <a:pt x="2" y="141"/>
                    <a:pt x="4" y="135"/>
                    <a:pt x="5" y="130"/>
                  </a:cubicBezTo>
                  <a:cubicBezTo>
                    <a:pt x="14" y="97"/>
                    <a:pt x="23" y="65"/>
                    <a:pt x="32" y="32"/>
                  </a:cubicBezTo>
                  <a:cubicBezTo>
                    <a:pt x="34" y="25"/>
                    <a:pt x="38" y="18"/>
                    <a:pt x="41" y="11"/>
                  </a:cubicBezTo>
                  <a:cubicBezTo>
                    <a:pt x="42" y="11"/>
                    <a:pt x="43" y="11"/>
                    <a:pt x="44"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sp>
          <p:nvSpPr>
            <p:cNvPr id="33" name="Freeform 40">
              <a:extLst>
                <a:ext uri="{FF2B5EF4-FFF2-40B4-BE49-F238E27FC236}">
                  <a16:creationId xmlns:a16="http://schemas.microsoft.com/office/drawing/2014/main" id="{08030888-7CCE-4BFC-95C2-4D7C14C63121}"/>
                </a:ext>
              </a:extLst>
            </p:cNvPr>
            <p:cNvSpPr>
              <a:spLocks/>
            </p:cNvSpPr>
            <p:nvPr/>
          </p:nvSpPr>
          <p:spPr bwMode="auto">
            <a:xfrm>
              <a:off x="452438" y="9998075"/>
              <a:ext cx="515938" cy="619125"/>
            </a:xfrm>
            <a:custGeom>
              <a:avLst/>
              <a:gdLst>
                <a:gd name="T0" fmla="*/ 159 w 159"/>
                <a:gd name="T1" fmla="*/ 191 h 191"/>
                <a:gd name="T2" fmla="*/ 0 w 159"/>
                <a:gd name="T3" fmla="*/ 0 h 191"/>
                <a:gd name="T4" fmla="*/ 159 w 159"/>
                <a:gd name="T5" fmla="*/ 191 h 191"/>
              </a:gdLst>
              <a:ahLst/>
              <a:cxnLst>
                <a:cxn ang="0">
                  <a:pos x="T0" y="T1"/>
                </a:cxn>
                <a:cxn ang="0">
                  <a:pos x="T2" y="T3"/>
                </a:cxn>
                <a:cxn ang="0">
                  <a:pos x="T4" y="T5"/>
                </a:cxn>
              </a:cxnLst>
              <a:rect l="0" t="0" r="r" b="b"/>
              <a:pathLst>
                <a:path w="159" h="191">
                  <a:moveTo>
                    <a:pt x="159" y="191"/>
                  </a:moveTo>
                  <a:cubicBezTo>
                    <a:pt x="123" y="158"/>
                    <a:pt x="12" y="25"/>
                    <a:pt x="0" y="0"/>
                  </a:cubicBezTo>
                  <a:cubicBezTo>
                    <a:pt x="21" y="14"/>
                    <a:pt x="140" y="156"/>
                    <a:pt x="159"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Segoe UI"/>
                <a:ea typeface="微软雅黑"/>
                <a:cs typeface="+mn-cs"/>
              </a:endParaRPr>
            </a:p>
          </p:txBody>
        </p:sp>
      </p:grpSp>
      <p:sp>
        <p:nvSpPr>
          <p:cNvPr id="3" name="日期占位符 2">
            <a:extLst>
              <a:ext uri="{FF2B5EF4-FFF2-40B4-BE49-F238E27FC236}">
                <a16:creationId xmlns:a16="http://schemas.microsoft.com/office/drawing/2014/main" id="{D26B7C1A-4B20-4267-8B0A-EEF1F7806DBB}"/>
              </a:ext>
            </a:extLst>
          </p:cNvPr>
          <p:cNvSpPr>
            <a:spLocks noGrp="1"/>
          </p:cNvSpPr>
          <p:nvPr>
            <p:ph type="dt" sz="half" idx="10"/>
          </p:nvPr>
        </p:nvSpPr>
        <p:spPr/>
        <p:txBody>
          <a:bodyPr/>
          <a:lstStyle/>
          <a:p>
            <a:fld id="{DD96C455-D181-459A-8014-67AAEFFCA7C2}" type="datetimeFigureOut">
              <a:rPr lang="zh-CN" altLang="en-US" smtClean="0"/>
              <a:t>2024/12/15</a:t>
            </a:fld>
            <a:endParaRPr lang="zh-CN" altLang="en-US"/>
          </a:p>
        </p:txBody>
      </p:sp>
      <p:sp>
        <p:nvSpPr>
          <p:cNvPr id="4" name="页脚占位符 3">
            <a:extLst>
              <a:ext uri="{FF2B5EF4-FFF2-40B4-BE49-F238E27FC236}">
                <a16:creationId xmlns:a16="http://schemas.microsoft.com/office/drawing/2014/main" id="{60C02CBA-5674-45EA-A60A-ECD11CBB4C5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9EB718-3188-422E-946C-63D124BCAB8E}"/>
              </a:ext>
            </a:extLst>
          </p:cNvPr>
          <p:cNvSpPr>
            <a:spLocks noGrp="1"/>
          </p:cNvSpPr>
          <p:nvPr>
            <p:ph type="sldNum" sz="quarter" idx="12"/>
          </p:nvPr>
        </p:nvSpPr>
        <p:spPr/>
        <p:txBody>
          <a:bodyPr/>
          <a:lstStyle/>
          <a:p>
            <a:fld id="{40321020-7931-4610-B95E-80A53469F597}" type="slidenum">
              <a:rPr lang="zh-CN" altLang="en-US" smtClean="0"/>
              <a:t>‹#›</a:t>
            </a:fld>
            <a:endParaRPr lang="zh-CN" altLang="en-US"/>
          </a:p>
        </p:txBody>
      </p:sp>
      <p:sp>
        <p:nvSpPr>
          <p:cNvPr id="6" name="矩形 5">
            <a:extLst>
              <a:ext uri="{FF2B5EF4-FFF2-40B4-BE49-F238E27FC236}">
                <a16:creationId xmlns:a16="http://schemas.microsoft.com/office/drawing/2014/main" id="{ACB4960C-295B-4296-A03C-3E8E5954F69A}"/>
              </a:ext>
            </a:extLst>
          </p:cNvPr>
          <p:cNvSpPr/>
          <p:nvPr userDrawn="1"/>
        </p:nvSpPr>
        <p:spPr>
          <a:xfrm>
            <a:off x="66040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E08FD9B-3C66-482E-BEDD-1CDE4F684F1F}"/>
              </a:ext>
            </a:extLst>
          </p:cNvPr>
          <p:cNvSpPr/>
          <p:nvPr userDrawn="1"/>
        </p:nvSpPr>
        <p:spPr>
          <a:xfrm>
            <a:off x="66040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C21D78F5-CD13-47AA-B036-87B4F33163CF}"/>
              </a:ext>
            </a:extLst>
          </p:cNvPr>
          <p:cNvSpPr/>
          <p:nvPr userDrawn="1"/>
        </p:nvSpPr>
        <p:spPr>
          <a:xfrm>
            <a:off x="6151880" y="1130300"/>
            <a:ext cx="5367020" cy="24358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FFE03348-A1F2-4840-86A8-C48875F1BCB9}"/>
              </a:ext>
            </a:extLst>
          </p:cNvPr>
          <p:cNvSpPr/>
          <p:nvPr userDrawn="1"/>
        </p:nvSpPr>
        <p:spPr>
          <a:xfrm>
            <a:off x="6151880" y="3734122"/>
            <a:ext cx="5367020" cy="23999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图片占位符 14">
            <a:extLst>
              <a:ext uri="{FF2B5EF4-FFF2-40B4-BE49-F238E27FC236}">
                <a16:creationId xmlns:a16="http://schemas.microsoft.com/office/drawing/2014/main" id="{D8E99FCF-341F-4B58-AB03-FB8D84543C30}"/>
              </a:ext>
            </a:extLst>
          </p:cNvPr>
          <p:cNvSpPr>
            <a:spLocks noGrp="1"/>
          </p:cNvSpPr>
          <p:nvPr>
            <p:ph type="pic" sz="quarter" idx="13"/>
          </p:nvPr>
        </p:nvSpPr>
        <p:spPr>
          <a:xfrm>
            <a:off x="952392" y="1412875"/>
            <a:ext cx="1867008" cy="1866245"/>
          </a:xfrm>
        </p:spPr>
        <p:txBody>
          <a:bodyPr/>
          <a:lstStyle/>
          <a:p>
            <a:endParaRPr lang="zh-CN" altLang="en-US"/>
          </a:p>
        </p:txBody>
      </p:sp>
      <p:sp>
        <p:nvSpPr>
          <p:cNvPr id="16" name="图片占位符 14">
            <a:extLst>
              <a:ext uri="{FF2B5EF4-FFF2-40B4-BE49-F238E27FC236}">
                <a16:creationId xmlns:a16="http://schemas.microsoft.com/office/drawing/2014/main" id="{DF133E62-8406-47E0-9A97-F613B64A161C}"/>
              </a:ext>
            </a:extLst>
          </p:cNvPr>
          <p:cNvSpPr>
            <a:spLocks noGrp="1"/>
          </p:cNvSpPr>
          <p:nvPr>
            <p:ph type="pic" sz="quarter" idx="14"/>
          </p:nvPr>
        </p:nvSpPr>
        <p:spPr>
          <a:xfrm>
            <a:off x="6422971" y="1412875"/>
            <a:ext cx="1867008" cy="1866245"/>
          </a:xfrm>
        </p:spPr>
        <p:txBody>
          <a:bodyPr/>
          <a:lstStyle/>
          <a:p>
            <a:endParaRPr lang="zh-CN" altLang="en-US"/>
          </a:p>
        </p:txBody>
      </p:sp>
      <p:sp>
        <p:nvSpPr>
          <p:cNvPr id="17" name="图片占位符 14">
            <a:extLst>
              <a:ext uri="{FF2B5EF4-FFF2-40B4-BE49-F238E27FC236}">
                <a16:creationId xmlns:a16="http://schemas.microsoft.com/office/drawing/2014/main" id="{F9821C6F-0109-4D0A-9372-DB42B96B4775}"/>
              </a:ext>
            </a:extLst>
          </p:cNvPr>
          <p:cNvSpPr>
            <a:spLocks noGrp="1"/>
          </p:cNvSpPr>
          <p:nvPr>
            <p:ph type="pic" sz="quarter" idx="15"/>
          </p:nvPr>
        </p:nvSpPr>
        <p:spPr>
          <a:xfrm>
            <a:off x="6422971" y="4000607"/>
            <a:ext cx="1867008" cy="1866245"/>
          </a:xfrm>
        </p:spPr>
        <p:txBody>
          <a:bodyPr/>
          <a:lstStyle/>
          <a:p>
            <a:endParaRPr lang="zh-CN" altLang="en-US"/>
          </a:p>
        </p:txBody>
      </p:sp>
      <p:sp>
        <p:nvSpPr>
          <p:cNvPr id="18" name="图片占位符 14">
            <a:extLst>
              <a:ext uri="{FF2B5EF4-FFF2-40B4-BE49-F238E27FC236}">
                <a16:creationId xmlns:a16="http://schemas.microsoft.com/office/drawing/2014/main" id="{354CB8C7-90A5-4AB5-9D22-15D281B7C916}"/>
              </a:ext>
            </a:extLst>
          </p:cNvPr>
          <p:cNvSpPr>
            <a:spLocks noGrp="1"/>
          </p:cNvSpPr>
          <p:nvPr>
            <p:ph type="pic" sz="quarter" idx="16"/>
          </p:nvPr>
        </p:nvSpPr>
        <p:spPr>
          <a:xfrm>
            <a:off x="952392" y="4000607"/>
            <a:ext cx="1867008" cy="1866245"/>
          </a:xfrm>
        </p:spPr>
        <p:txBody>
          <a:bodyPr/>
          <a:lstStyle/>
          <a:p>
            <a:endParaRPr lang="zh-CN" altLang="en-US"/>
          </a:p>
        </p:txBody>
      </p:sp>
      <p:sp>
        <p:nvSpPr>
          <p:cNvPr id="34" name="文本框 33">
            <a:extLst>
              <a:ext uri="{FF2B5EF4-FFF2-40B4-BE49-F238E27FC236}">
                <a16:creationId xmlns:a16="http://schemas.microsoft.com/office/drawing/2014/main" id="{2337286D-E20F-458C-9C81-63E8EF5446E7}"/>
              </a:ext>
            </a:extLst>
          </p:cNvPr>
          <p:cNvSpPr txBox="1"/>
          <p:nvPr userDrawn="1"/>
        </p:nvSpPr>
        <p:spPr>
          <a:xfrm>
            <a:off x="645615" y="6156880"/>
            <a:ext cx="2821002" cy="338554"/>
          </a:xfrm>
          <a:prstGeom prst="rect">
            <a:avLst/>
          </a:prstGeom>
          <a:noFill/>
        </p:spPr>
        <p:txBody>
          <a:bodyPr wrap="square" lIns="0" rtlCol="0">
            <a:spAutoFit/>
          </a:bodyPr>
          <a:lstStyle/>
          <a:p>
            <a:r>
              <a:rPr lang="zh-CN" altLang="en-US" sz="1600" spc="300" dirty="0">
                <a:solidFill>
                  <a:schemeClr val="accent1">
                    <a:alpha val="25000"/>
                  </a:schemeClr>
                </a:solidFill>
                <a:latin typeface="管峻楷书简体" panose="02010600010101010101" pitchFamily="2" charset="-122"/>
                <a:ea typeface="管峻楷书简体" panose="02010600010101010101" pitchFamily="2" charset="-122"/>
              </a:rPr>
              <a:t>含弘光大  继往开来</a:t>
            </a:r>
          </a:p>
        </p:txBody>
      </p:sp>
      <p:sp>
        <p:nvSpPr>
          <p:cNvPr id="81" name="矩形: 圆角 80">
            <a:extLst>
              <a:ext uri="{FF2B5EF4-FFF2-40B4-BE49-F238E27FC236}">
                <a16:creationId xmlns:a16="http://schemas.microsoft.com/office/drawing/2014/main" id="{8A0CBBCC-2322-4C3E-B4AB-041BE4574202}"/>
              </a:ext>
            </a:extLst>
          </p:cNvPr>
          <p:cNvSpPr/>
          <p:nvPr userDrawn="1"/>
        </p:nvSpPr>
        <p:spPr>
          <a:xfrm>
            <a:off x="-431984" y="253874"/>
            <a:ext cx="2400992" cy="60590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组合 81">
            <a:extLst>
              <a:ext uri="{FF2B5EF4-FFF2-40B4-BE49-F238E27FC236}">
                <a16:creationId xmlns:a16="http://schemas.microsoft.com/office/drawing/2014/main" id="{DF6C2FDA-51DC-4258-9E93-6554AABA5C5B}"/>
              </a:ext>
            </a:extLst>
          </p:cNvPr>
          <p:cNvGrpSpPr/>
          <p:nvPr userDrawn="1"/>
        </p:nvGrpSpPr>
        <p:grpSpPr>
          <a:xfrm>
            <a:off x="237423" y="135299"/>
            <a:ext cx="847682" cy="847682"/>
            <a:chOff x="237423" y="135299"/>
            <a:chExt cx="847682" cy="847682"/>
          </a:xfrm>
        </p:grpSpPr>
        <p:sp>
          <p:nvSpPr>
            <p:cNvPr id="83" name="椭圆 82">
              <a:extLst>
                <a:ext uri="{FF2B5EF4-FFF2-40B4-BE49-F238E27FC236}">
                  <a16:creationId xmlns:a16="http://schemas.microsoft.com/office/drawing/2014/main" id="{2A9245DD-9994-4EB2-B1C7-7DCC0685C2E8}"/>
                </a:ext>
              </a:extLst>
            </p:cNvPr>
            <p:cNvSpPr/>
            <p:nvPr/>
          </p:nvSpPr>
          <p:spPr>
            <a:xfrm>
              <a:off x="237423" y="135299"/>
              <a:ext cx="847682" cy="847682"/>
            </a:xfrm>
            <a:prstGeom prst="ellipse">
              <a:avLst/>
            </a:prstGeom>
            <a:pattFill prst="dkUpDiag">
              <a:fgClr>
                <a:schemeClr val="bg1">
                  <a:lumMod val="9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4" name="组合 83">
              <a:extLst>
                <a:ext uri="{FF2B5EF4-FFF2-40B4-BE49-F238E27FC236}">
                  <a16:creationId xmlns:a16="http://schemas.microsoft.com/office/drawing/2014/main" id="{1731813B-F9BF-4697-BBD0-BA3C4E0C7F5B}"/>
                </a:ext>
              </a:extLst>
            </p:cNvPr>
            <p:cNvGrpSpPr/>
            <p:nvPr/>
          </p:nvGrpSpPr>
          <p:grpSpPr>
            <a:xfrm>
              <a:off x="293735" y="191234"/>
              <a:ext cx="735058" cy="735811"/>
              <a:chOff x="3497262" y="849313"/>
              <a:chExt cx="4651376" cy="4656138"/>
            </a:xfrm>
            <a:solidFill>
              <a:schemeClr val="accent1"/>
            </a:solidFill>
          </p:grpSpPr>
          <p:sp>
            <p:nvSpPr>
              <p:cNvPr id="85" name="Freeform 7">
                <a:extLst>
                  <a:ext uri="{FF2B5EF4-FFF2-40B4-BE49-F238E27FC236}">
                    <a16:creationId xmlns:a16="http://schemas.microsoft.com/office/drawing/2014/main" id="{B6463079-F50C-4524-8A0B-A3C5995D1B3E}"/>
                  </a:ext>
                </a:extLst>
              </p:cNvPr>
              <p:cNvSpPr>
                <a:spLocks noEditPoints="1"/>
              </p:cNvSpPr>
              <p:nvPr/>
            </p:nvSpPr>
            <p:spPr bwMode="auto">
              <a:xfrm>
                <a:off x="3497262" y="849313"/>
                <a:ext cx="4651376" cy="4656138"/>
              </a:xfrm>
              <a:custGeom>
                <a:avLst/>
                <a:gdLst>
                  <a:gd name="T0" fmla="*/ 1839 w 1839"/>
                  <a:gd name="T1" fmla="*/ 954 h 1840"/>
                  <a:gd name="T2" fmla="*/ 1836 w 1839"/>
                  <a:gd name="T3" fmla="*/ 991 h 1840"/>
                  <a:gd name="T4" fmla="*/ 1539 w 1839"/>
                  <a:gd name="T5" fmla="*/ 1599 h 1840"/>
                  <a:gd name="T6" fmla="*/ 1101 w 1839"/>
                  <a:gd name="T7" fmla="*/ 1821 h 1840"/>
                  <a:gd name="T8" fmla="*/ 965 w 1839"/>
                  <a:gd name="T9" fmla="*/ 1838 h 1840"/>
                  <a:gd name="T10" fmla="*/ 955 w 1839"/>
                  <a:gd name="T11" fmla="*/ 1840 h 1840"/>
                  <a:gd name="T12" fmla="*/ 887 w 1839"/>
                  <a:gd name="T13" fmla="*/ 1840 h 1840"/>
                  <a:gd name="T14" fmla="*/ 850 w 1839"/>
                  <a:gd name="T15" fmla="*/ 1836 h 1840"/>
                  <a:gd name="T16" fmla="*/ 210 w 1839"/>
                  <a:gd name="T17" fmla="*/ 1500 h 1840"/>
                  <a:gd name="T18" fmla="*/ 21 w 1839"/>
                  <a:gd name="T19" fmla="*/ 1101 h 1840"/>
                  <a:gd name="T20" fmla="*/ 5 w 1839"/>
                  <a:gd name="T21" fmla="*/ 866 h 1840"/>
                  <a:gd name="T22" fmla="*/ 285 w 1839"/>
                  <a:gd name="T23" fmla="*/ 262 h 1840"/>
                  <a:gd name="T24" fmla="*/ 714 w 1839"/>
                  <a:gd name="T25" fmla="*/ 28 h 1840"/>
                  <a:gd name="T26" fmla="*/ 976 w 1839"/>
                  <a:gd name="T27" fmla="*/ 6 h 1840"/>
                  <a:gd name="T28" fmla="*/ 1757 w 1839"/>
                  <a:gd name="T29" fmla="*/ 544 h 1840"/>
                  <a:gd name="T30" fmla="*/ 1834 w 1839"/>
                  <a:gd name="T31" fmla="*/ 832 h 1840"/>
                  <a:gd name="T32" fmla="*/ 1837 w 1839"/>
                  <a:gd name="T33" fmla="*/ 879 h 1840"/>
                  <a:gd name="T34" fmla="*/ 1839 w 1839"/>
                  <a:gd name="T35" fmla="*/ 889 h 1840"/>
                  <a:gd name="T36" fmla="*/ 1839 w 1839"/>
                  <a:gd name="T37" fmla="*/ 954 h 1840"/>
                  <a:gd name="T38" fmla="*/ 920 w 1839"/>
                  <a:gd name="T39" fmla="*/ 1808 h 1840"/>
                  <a:gd name="T40" fmla="*/ 1807 w 1839"/>
                  <a:gd name="T41" fmla="*/ 923 h 1840"/>
                  <a:gd name="T42" fmla="*/ 923 w 1839"/>
                  <a:gd name="T43" fmla="*/ 36 h 1840"/>
                  <a:gd name="T44" fmla="*/ 35 w 1839"/>
                  <a:gd name="T45" fmla="*/ 920 h 1840"/>
                  <a:gd name="T46" fmla="*/ 920 w 1839"/>
                  <a:gd name="T47" fmla="*/ 1808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39" h="1840">
                    <a:moveTo>
                      <a:pt x="1839" y="954"/>
                    </a:moveTo>
                    <a:cubicBezTo>
                      <a:pt x="1838" y="966"/>
                      <a:pt x="1837" y="979"/>
                      <a:pt x="1836" y="991"/>
                    </a:cubicBezTo>
                    <a:cubicBezTo>
                      <a:pt x="1815" y="1232"/>
                      <a:pt x="1716" y="1435"/>
                      <a:pt x="1539" y="1599"/>
                    </a:cubicBezTo>
                    <a:cubicBezTo>
                      <a:pt x="1414" y="1714"/>
                      <a:pt x="1268" y="1787"/>
                      <a:pt x="1101" y="1821"/>
                    </a:cubicBezTo>
                    <a:cubicBezTo>
                      <a:pt x="1056" y="1830"/>
                      <a:pt x="1011" y="1836"/>
                      <a:pt x="965" y="1838"/>
                    </a:cubicBezTo>
                    <a:cubicBezTo>
                      <a:pt x="962" y="1838"/>
                      <a:pt x="958" y="1839"/>
                      <a:pt x="955" y="1840"/>
                    </a:cubicBezTo>
                    <a:cubicBezTo>
                      <a:pt x="932" y="1840"/>
                      <a:pt x="909" y="1840"/>
                      <a:pt x="887" y="1840"/>
                    </a:cubicBezTo>
                    <a:cubicBezTo>
                      <a:pt x="875" y="1838"/>
                      <a:pt x="862" y="1837"/>
                      <a:pt x="850" y="1836"/>
                    </a:cubicBezTo>
                    <a:cubicBezTo>
                      <a:pt x="590" y="1814"/>
                      <a:pt x="377" y="1701"/>
                      <a:pt x="210" y="1500"/>
                    </a:cubicBezTo>
                    <a:cubicBezTo>
                      <a:pt x="113" y="1384"/>
                      <a:pt x="51" y="1250"/>
                      <a:pt x="21" y="1101"/>
                    </a:cubicBezTo>
                    <a:cubicBezTo>
                      <a:pt x="6" y="1023"/>
                      <a:pt x="0" y="945"/>
                      <a:pt x="5" y="866"/>
                    </a:cubicBezTo>
                    <a:cubicBezTo>
                      <a:pt x="22" y="630"/>
                      <a:pt x="115" y="428"/>
                      <a:pt x="285" y="262"/>
                    </a:cubicBezTo>
                    <a:cubicBezTo>
                      <a:pt x="406" y="144"/>
                      <a:pt x="549" y="67"/>
                      <a:pt x="714" y="28"/>
                    </a:cubicBezTo>
                    <a:cubicBezTo>
                      <a:pt x="800" y="8"/>
                      <a:pt x="887" y="0"/>
                      <a:pt x="976" y="6"/>
                    </a:cubicBezTo>
                    <a:cubicBezTo>
                      <a:pt x="1317" y="27"/>
                      <a:pt x="1615" y="233"/>
                      <a:pt x="1757" y="544"/>
                    </a:cubicBezTo>
                    <a:cubicBezTo>
                      <a:pt x="1798" y="636"/>
                      <a:pt x="1824" y="731"/>
                      <a:pt x="1834" y="832"/>
                    </a:cubicBezTo>
                    <a:cubicBezTo>
                      <a:pt x="1835" y="847"/>
                      <a:pt x="1836" y="863"/>
                      <a:pt x="1837" y="879"/>
                    </a:cubicBezTo>
                    <a:cubicBezTo>
                      <a:pt x="1837" y="882"/>
                      <a:pt x="1838" y="886"/>
                      <a:pt x="1839" y="889"/>
                    </a:cubicBezTo>
                    <a:cubicBezTo>
                      <a:pt x="1839" y="911"/>
                      <a:pt x="1839" y="932"/>
                      <a:pt x="1839" y="954"/>
                    </a:cubicBezTo>
                    <a:close/>
                    <a:moveTo>
                      <a:pt x="920" y="1808"/>
                    </a:moveTo>
                    <a:cubicBezTo>
                      <a:pt x="1408" y="1808"/>
                      <a:pt x="1806" y="1411"/>
                      <a:pt x="1807" y="923"/>
                    </a:cubicBezTo>
                    <a:cubicBezTo>
                      <a:pt x="1807" y="435"/>
                      <a:pt x="1410" y="36"/>
                      <a:pt x="923" y="36"/>
                    </a:cubicBezTo>
                    <a:cubicBezTo>
                      <a:pt x="434" y="35"/>
                      <a:pt x="35" y="433"/>
                      <a:pt x="35" y="920"/>
                    </a:cubicBezTo>
                    <a:cubicBezTo>
                      <a:pt x="35" y="1409"/>
                      <a:pt x="432" y="1807"/>
                      <a:pt x="920" y="180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9">
                <a:extLst>
                  <a:ext uri="{FF2B5EF4-FFF2-40B4-BE49-F238E27FC236}">
                    <a16:creationId xmlns:a16="http://schemas.microsoft.com/office/drawing/2014/main" id="{DA182ED0-86BB-4CB0-97E8-004FACA0123A}"/>
                  </a:ext>
                </a:extLst>
              </p:cNvPr>
              <p:cNvSpPr>
                <a:spLocks noEditPoints="1"/>
              </p:cNvSpPr>
              <p:nvPr/>
            </p:nvSpPr>
            <p:spPr bwMode="auto">
              <a:xfrm>
                <a:off x="4164013" y="1536700"/>
                <a:ext cx="3333750" cy="3371850"/>
              </a:xfrm>
              <a:custGeom>
                <a:avLst/>
                <a:gdLst>
                  <a:gd name="T0" fmla="*/ 426 w 1318"/>
                  <a:gd name="T1" fmla="*/ 1249 h 1332"/>
                  <a:gd name="T2" fmla="*/ 40 w 1318"/>
                  <a:gd name="T3" fmla="*/ 476 h 1332"/>
                  <a:gd name="T4" fmla="*/ 1280 w 1318"/>
                  <a:gd name="T5" fmla="*/ 499 h 1332"/>
                  <a:gd name="T6" fmla="*/ 886 w 1318"/>
                  <a:gd name="T7" fmla="*/ 1249 h 1332"/>
                  <a:gd name="T8" fmla="*/ 625 w 1318"/>
                  <a:gd name="T9" fmla="*/ 1329 h 1332"/>
                  <a:gd name="T10" fmla="*/ 876 w 1318"/>
                  <a:gd name="T11" fmla="*/ 1229 h 1332"/>
                  <a:gd name="T12" fmla="*/ 643 w 1318"/>
                  <a:gd name="T13" fmla="*/ 29 h 1332"/>
                  <a:gd name="T14" fmla="*/ 436 w 1318"/>
                  <a:gd name="T15" fmla="*/ 1228 h 1332"/>
                  <a:gd name="T16" fmla="*/ 316 w 1318"/>
                  <a:gd name="T17" fmla="*/ 1131 h 1332"/>
                  <a:gd name="T18" fmla="*/ 365 w 1318"/>
                  <a:gd name="T19" fmla="*/ 1074 h 1332"/>
                  <a:gd name="T20" fmla="*/ 410 w 1318"/>
                  <a:gd name="T21" fmla="*/ 650 h 1332"/>
                  <a:gd name="T22" fmla="*/ 450 w 1318"/>
                  <a:gd name="T23" fmla="*/ 607 h 1332"/>
                  <a:gd name="T24" fmla="*/ 608 w 1318"/>
                  <a:gd name="T25" fmla="*/ 676 h 1332"/>
                  <a:gd name="T26" fmla="*/ 536 w 1318"/>
                  <a:gd name="T27" fmla="*/ 748 h 1332"/>
                  <a:gd name="T28" fmla="*/ 528 w 1318"/>
                  <a:gd name="T29" fmla="*/ 1091 h 1332"/>
                  <a:gd name="T30" fmla="*/ 546 w 1318"/>
                  <a:gd name="T31" fmla="*/ 1115 h 1332"/>
                  <a:gd name="T32" fmla="*/ 564 w 1318"/>
                  <a:gd name="T33" fmla="*/ 1037 h 1332"/>
                  <a:gd name="T34" fmla="*/ 656 w 1318"/>
                  <a:gd name="T35" fmla="*/ 701 h 1332"/>
                  <a:gd name="T36" fmla="*/ 726 w 1318"/>
                  <a:gd name="T37" fmla="*/ 737 h 1332"/>
                  <a:gd name="T38" fmla="*/ 762 w 1318"/>
                  <a:gd name="T39" fmla="*/ 1087 h 1332"/>
                  <a:gd name="T40" fmla="*/ 780 w 1318"/>
                  <a:gd name="T41" fmla="*/ 1114 h 1332"/>
                  <a:gd name="T42" fmla="*/ 800 w 1318"/>
                  <a:gd name="T43" fmla="*/ 1079 h 1332"/>
                  <a:gd name="T44" fmla="*/ 799 w 1318"/>
                  <a:gd name="T45" fmla="*/ 793 h 1332"/>
                  <a:gd name="T46" fmla="*/ 718 w 1318"/>
                  <a:gd name="T47" fmla="*/ 677 h 1332"/>
                  <a:gd name="T48" fmla="*/ 778 w 1318"/>
                  <a:gd name="T49" fmla="*/ 637 h 1332"/>
                  <a:gd name="T50" fmla="*/ 842 w 1318"/>
                  <a:gd name="T51" fmla="*/ 586 h 1332"/>
                  <a:gd name="T52" fmla="*/ 917 w 1318"/>
                  <a:gd name="T53" fmla="*/ 643 h 1332"/>
                  <a:gd name="T54" fmla="*/ 935 w 1318"/>
                  <a:gd name="T55" fmla="*/ 977 h 1332"/>
                  <a:gd name="T56" fmla="*/ 986 w 1318"/>
                  <a:gd name="T57" fmla="*/ 1141 h 1332"/>
                  <a:gd name="T58" fmla="*/ 876 w 1318"/>
                  <a:gd name="T59" fmla="*/ 1229 h 1332"/>
                  <a:gd name="T60" fmla="*/ 723 w 1318"/>
                  <a:gd name="T61" fmla="*/ 882 h 1332"/>
                  <a:gd name="T62" fmla="*/ 707 w 1318"/>
                  <a:gd name="T63" fmla="*/ 882 h 1332"/>
                  <a:gd name="T64" fmla="*/ 690 w 1318"/>
                  <a:gd name="T65" fmla="*/ 939 h 1332"/>
                  <a:gd name="T66" fmla="*/ 668 w 1318"/>
                  <a:gd name="T67" fmla="*/ 861 h 1332"/>
                  <a:gd name="T68" fmla="*/ 627 w 1318"/>
                  <a:gd name="T69" fmla="*/ 849 h 1332"/>
                  <a:gd name="T70" fmla="*/ 660 w 1318"/>
                  <a:gd name="T71" fmla="*/ 840 h 1332"/>
                  <a:gd name="T72" fmla="*/ 743 w 1318"/>
                  <a:gd name="T73" fmla="*/ 798 h 1332"/>
                  <a:gd name="T74" fmla="*/ 661 w 1318"/>
                  <a:gd name="T75" fmla="*/ 765 h 1332"/>
                  <a:gd name="T76" fmla="*/ 632 w 1318"/>
                  <a:gd name="T77" fmla="*/ 752 h 1332"/>
                  <a:gd name="T78" fmla="*/ 609 w 1318"/>
                  <a:gd name="T79" fmla="*/ 746 h 1332"/>
                  <a:gd name="T80" fmla="*/ 612 w 1318"/>
                  <a:gd name="T81" fmla="*/ 790 h 1332"/>
                  <a:gd name="T82" fmla="*/ 655 w 1318"/>
                  <a:gd name="T83" fmla="*/ 796 h 1332"/>
                  <a:gd name="T84" fmla="*/ 606 w 1318"/>
                  <a:gd name="T85" fmla="*/ 833 h 1332"/>
                  <a:gd name="T86" fmla="*/ 619 w 1318"/>
                  <a:gd name="T87" fmla="*/ 871 h 1332"/>
                  <a:gd name="T88" fmla="*/ 611 w 1318"/>
                  <a:gd name="T89" fmla="*/ 928 h 1332"/>
                  <a:gd name="T90" fmla="*/ 647 w 1318"/>
                  <a:gd name="T91" fmla="*/ 971 h 1332"/>
                  <a:gd name="T92" fmla="*/ 651 w 1318"/>
                  <a:gd name="T93" fmla="*/ 1048 h 1332"/>
                  <a:gd name="T94" fmla="*/ 628 w 1318"/>
                  <a:gd name="T95" fmla="*/ 997 h 1332"/>
                  <a:gd name="T96" fmla="*/ 615 w 1318"/>
                  <a:gd name="T97" fmla="*/ 960 h 1332"/>
                  <a:gd name="T98" fmla="*/ 597 w 1318"/>
                  <a:gd name="T99" fmla="*/ 978 h 1332"/>
                  <a:gd name="T100" fmla="*/ 645 w 1318"/>
                  <a:gd name="T101" fmla="*/ 1079 h 1332"/>
                  <a:gd name="T102" fmla="*/ 649 w 1318"/>
                  <a:gd name="T103" fmla="*/ 1180 h 1332"/>
                  <a:gd name="T104" fmla="*/ 682 w 1318"/>
                  <a:gd name="T105" fmla="*/ 1189 h 1332"/>
                  <a:gd name="T106" fmla="*/ 696 w 1318"/>
                  <a:gd name="T107" fmla="*/ 1080 h 1332"/>
                  <a:gd name="T108" fmla="*/ 740 w 1318"/>
                  <a:gd name="T109" fmla="*/ 960 h 1332"/>
                  <a:gd name="T110" fmla="*/ 715 w 1318"/>
                  <a:gd name="T111" fmla="*/ 957 h 1332"/>
                  <a:gd name="T112" fmla="*/ 867 w 1318"/>
                  <a:gd name="T113" fmla="*/ 1275 h 1332"/>
                  <a:gd name="T114" fmla="*/ 475 w 1318"/>
                  <a:gd name="T115" fmla="*/ 1212 h 1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18" h="1332">
                    <a:moveTo>
                      <a:pt x="410" y="1281"/>
                    </a:moveTo>
                    <a:cubicBezTo>
                      <a:pt x="415" y="1271"/>
                      <a:pt x="420" y="1260"/>
                      <a:pt x="426" y="1249"/>
                    </a:cubicBezTo>
                    <a:cubicBezTo>
                      <a:pt x="254" y="1177"/>
                      <a:pt x="130" y="1058"/>
                      <a:pt x="61" y="885"/>
                    </a:cubicBezTo>
                    <a:cubicBezTo>
                      <a:pt x="7" y="752"/>
                      <a:pt x="0" y="614"/>
                      <a:pt x="40" y="476"/>
                    </a:cubicBezTo>
                    <a:cubicBezTo>
                      <a:pt x="122" y="192"/>
                      <a:pt x="382" y="0"/>
                      <a:pt x="672" y="8"/>
                    </a:cubicBezTo>
                    <a:cubicBezTo>
                      <a:pt x="972" y="17"/>
                      <a:pt x="1215" y="227"/>
                      <a:pt x="1280" y="499"/>
                    </a:cubicBezTo>
                    <a:cubicBezTo>
                      <a:pt x="1318" y="655"/>
                      <a:pt x="1299" y="805"/>
                      <a:pt x="1224" y="947"/>
                    </a:cubicBezTo>
                    <a:cubicBezTo>
                      <a:pt x="1150" y="1089"/>
                      <a:pt x="1036" y="1189"/>
                      <a:pt x="886" y="1249"/>
                    </a:cubicBezTo>
                    <a:cubicBezTo>
                      <a:pt x="892" y="1260"/>
                      <a:pt x="897" y="1271"/>
                      <a:pt x="903" y="1283"/>
                    </a:cubicBezTo>
                    <a:cubicBezTo>
                      <a:pt x="813" y="1318"/>
                      <a:pt x="720" y="1332"/>
                      <a:pt x="625" y="1329"/>
                    </a:cubicBezTo>
                    <a:cubicBezTo>
                      <a:pt x="559" y="1326"/>
                      <a:pt x="444" y="1301"/>
                      <a:pt x="410" y="1281"/>
                    </a:cubicBezTo>
                    <a:close/>
                    <a:moveTo>
                      <a:pt x="876" y="1229"/>
                    </a:moveTo>
                    <a:cubicBezTo>
                      <a:pt x="1097" y="1152"/>
                      <a:pt x="1310" y="903"/>
                      <a:pt x="1273" y="578"/>
                    </a:cubicBezTo>
                    <a:cubicBezTo>
                      <a:pt x="1238" y="266"/>
                      <a:pt x="968" y="22"/>
                      <a:pt x="643" y="29"/>
                    </a:cubicBezTo>
                    <a:cubicBezTo>
                      <a:pt x="319" y="36"/>
                      <a:pt x="54" y="295"/>
                      <a:pt x="37" y="617"/>
                    </a:cubicBezTo>
                    <a:cubicBezTo>
                      <a:pt x="21" y="923"/>
                      <a:pt x="227" y="1156"/>
                      <a:pt x="436" y="1228"/>
                    </a:cubicBezTo>
                    <a:cubicBezTo>
                      <a:pt x="440" y="1220"/>
                      <a:pt x="444" y="1212"/>
                      <a:pt x="449" y="1203"/>
                    </a:cubicBezTo>
                    <a:cubicBezTo>
                      <a:pt x="401" y="1184"/>
                      <a:pt x="357" y="1161"/>
                      <a:pt x="316" y="1131"/>
                    </a:cubicBezTo>
                    <a:cubicBezTo>
                      <a:pt x="335" y="1132"/>
                      <a:pt x="346" y="1122"/>
                      <a:pt x="353" y="1106"/>
                    </a:cubicBezTo>
                    <a:cubicBezTo>
                      <a:pt x="357" y="1095"/>
                      <a:pt x="362" y="1085"/>
                      <a:pt x="365" y="1074"/>
                    </a:cubicBezTo>
                    <a:cubicBezTo>
                      <a:pt x="389" y="985"/>
                      <a:pt x="401" y="895"/>
                      <a:pt x="406" y="804"/>
                    </a:cubicBezTo>
                    <a:cubicBezTo>
                      <a:pt x="408" y="752"/>
                      <a:pt x="409" y="701"/>
                      <a:pt x="410" y="650"/>
                    </a:cubicBezTo>
                    <a:cubicBezTo>
                      <a:pt x="410" y="646"/>
                      <a:pt x="412" y="642"/>
                      <a:pt x="415" y="640"/>
                    </a:cubicBezTo>
                    <a:cubicBezTo>
                      <a:pt x="426" y="628"/>
                      <a:pt x="437" y="616"/>
                      <a:pt x="450" y="607"/>
                    </a:cubicBezTo>
                    <a:cubicBezTo>
                      <a:pt x="465" y="596"/>
                      <a:pt x="482" y="588"/>
                      <a:pt x="500" y="577"/>
                    </a:cubicBezTo>
                    <a:cubicBezTo>
                      <a:pt x="523" y="626"/>
                      <a:pt x="560" y="656"/>
                      <a:pt x="608" y="676"/>
                    </a:cubicBezTo>
                    <a:cubicBezTo>
                      <a:pt x="597" y="684"/>
                      <a:pt x="587" y="691"/>
                      <a:pt x="578" y="697"/>
                    </a:cubicBezTo>
                    <a:cubicBezTo>
                      <a:pt x="558" y="710"/>
                      <a:pt x="545" y="727"/>
                      <a:pt x="536" y="748"/>
                    </a:cubicBezTo>
                    <a:cubicBezTo>
                      <a:pt x="524" y="774"/>
                      <a:pt x="518" y="802"/>
                      <a:pt x="519" y="831"/>
                    </a:cubicBezTo>
                    <a:cubicBezTo>
                      <a:pt x="522" y="918"/>
                      <a:pt x="525" y="1004"/>
                      <a:pt x="528" y="1091"/>
                    </a:cubicBezTo>
                    <a:cubicBezTo>
                      <a:pt x="528" y="1096"/>
                      <a:pt x="529" y="1101"/>
                      <a:pt x="530" y="1106"/>
                    </a:cubicBezTo>
                    <a:cubicBezTo>
                      <a:pt x="531" y="1116"/>
                      <a:pt x="537" y="1119"/>
                      <a:pt x="546" y="1115"/>
                    </a:cubicBezTo>
                    <a:cubicBezTo>
                      <a:pt x="556" y="1111"/>
                      <a:pt x="562" y="1104"/>
                      <a:pt x="562" y="1094"/>
                    </a:cubicBezTo>
                    <a:cubicBezTo>
                      <a:pt x="563" y="1075"/>
                      <a:pt x="564" y="1056"/>
                      <a:pt x="564" y="1037"/>
                    </a:cubicBezTo>
                    <a:cubicBezTo>
                      <a:pt x="565" y="971"/>
                      <a:pt x="564" y="905"/>
                      <a:pt x="566" y="839"/>
                    </a:cubicBezTo>
                    <a:cubicBezTo>
                      <a:pt x="567" y="775"/>
                      <a:pt x="597" y="728"/>
                      <a:pt x="656" y="701"/>
                    </a:cubicBezTo>
                    <a:cubicBezTo>
                      <a:pt x="659" y="700"/>
                      <a:pt x="662" y="698"/>
                      <a:pt x="665" y="699"/>
                    </a:cubicBezTo>
                    <a:cubicBezTo>
                      <a:pt x="690" y="705"/>
                      <a:pt x="712" y="714"/>
                      <a:pt x="726" y="737"/>
                    </a:cubicBezTo>
                    <a:cubicBezTo>
                      <a:pt x="747" y="772"/>
                      <a:pt x="760" y="810"/>
                      <a:pt x="761" y="851"/>
                    </a:cubicBezTo>
                    <a:cubicBezTo>
                      <a:pt x="762" y="929"/>
                      <a:pt x="762" y="1008"/>
                      <a:pt x="762" y="1087"/>
                    </a:cubicBezTo>
                    <a:cubicBezTo>
                      <a:pt x="762" y="1091"/>
                      <a:pt x="762" y="1094"/>
                      <a:pt x="763" y="1098"/>
                    </a:cubicBezTo>
                    <a:cubicBezTo>
                      <a:pt x="764" y="1108"/>
                      <a:pt x="771" y="1114"/>
                      <a:pt x="780" y="1114"/>
                    </a:cubicBezTo>
                    <a:cubicBezTo>
                      <a:pt x="790" y="1114"/>
                      <a:pt x="797" y="1108"/>
                      <a:pt x="799" y="1099"/>
                    </a:cubicBezTo>
                    <a:cubicBezTo>
                      <a:pt x="800" y="1092"/>
                      <a:pt x="800" y="1085"/>
                      <a:pt x="800" y="1079"/>
                    </a:cubicBezTo>
                    <a:cubicBezTo>
                      <a:pt x="801" y="1051"/>
                      <a:pt x="801" y="1024"/>
                      <a:pt x="801" y="996"/>
                    </a:cubicBezTo>
                    <a:cubicBezTo>
                      <a:pt x="803" y="929"/>
                      <a:pt x="805" y="861"/>
                      <a:pt x="799" y="793"/>
                    </a:cubicBezTo>
                    <a:cubicBezTo>
                      <a:pt x="795" y="742"/>
                      <a:pt x="772" y="705"/>
                      <a:pt x="727" y="682"/>
                    </a:cubicBezTo>
                    <a:cubicBezTo>
                      <a:pt x="724" y="680"/>
                      <a:pt x="721" y="679"/>
                      <a:pt x="718" y="677"/>
                    </a:cubicBezTo>
                    <a:cubicBezTo>
                      <a:pt x="716" y="676"/>
                      <a:pt x="714" y="675"/>
                      <a:pt x="712" y="674"/>
                    </a:cubicBezTo>
                    <a:cubicBezTo>
                      <a:pt x="736" y="664"/>
                      <a:pt x="760" y="655"/>
                      <a:pt x="778" y="637"/>
                    </a:cubicBezTo>
                    <a:cubicBezTo>
                      <a:pt x="796" y="619"/>
                      <a:pt x="811" y="599"/>
                      <a:pt x="827" y="580"/>
                    </a:cubicBezTo>
                    <a:cubicBezTo>
                      <a:pt x="831" y="582"/>
                      <a:pt x="836" y="584"/>
                      <a:pt x="842" y="586"/>
                    </a:cubicBezTo>
                    <a:cubicBezTo>
                      <a:pt x="869" y="597"/>
                      <a:pt x="891" y="615"/>
                      <a:pt x="912" y="634"/>
                    </a:cubicBezTo>
                    <a:cubicBezTo>
                      <a:pt x="915" y="636"/>
                      <a:pt x="917" y="640"/>
                      <a:pt x="917" y="643"/>
                    </a:cubicBezTo>
                    <a:cubicBezTo>
                      <a:pt x="918" y="676"/>
                      <a:pt x="917" y="709"/>
                      <a:pt x="919" y="742"/>
                    </a:cubicBezTo>
                    <a:cubicBezTo>
                      <a:pt x="924" y="820"/>
                      <a:pt x="929" y="898"/>
                      <a:pt x="935" y="977"/>
                    </a:cubicBezTo>
                    <a:cubicBezTo>
                      <a:pt x="938" y="1014"/>
                      <a:pt x="942" y="1052"/>
                      <a:pt x="958" y="1087"/>
                    </a:cubicBezTo>
                    <a:cubicBezTo>
                      <a:pt x="966" y="1105"/>
                      <a:pt x="976" y="1123"/>
                      <a:pt x="986" y="1141"/>
                    </a:cubicBezTo>
                    <a:cubicBezTo>
                      <a:pt x="948" y="1166"/>
                      <a:pt x="907" y="1187"/>
                      <a:pt x="863" y="1204"/>
                    </a:cubicBezTo>
                    <a:cubicBezTo>
                      <a:pt x="868" y="1213"/>
                      <a:pt x="872" y="1221"/>
                      <a:pt x="876" y="1229"/>
                    </a:cubicBezTo>
                    <a:close/>
                    <a:moveTo>
                      <a:pt x="715" y="957"/>
                    </a:moveTo>
                    <a:cubicBezTo>
                      <a:pt x="734" y="933"/>
                      <a:pt x="731" y="908"/>
                      <a:pt x="723" y="882"/>
                    </a:cubicBezTo>
                    <a:cubicBezTo>
                      <a:pt x="722" y="879"/>
                      <a:pt x="717" y="876"/>
                      <a:pt x="714" y="873"/>
                    </a:cubicBezTo>
                    <a:cubicBezTo>
                      <a:pt x="712" y="876"/>
                      <a:pt x="708" y="879"/>
                      <a:pt x="707" y="882"/>
                    </a:cubicBezTo>
                    <a:cubicBezTo>
                      <a:pt x="704" y="893"/>
                      <a:pt x="702" y="905"/>
                      <a:pt x="699" y="916"/>
                    </a:cubicBezTo>
                    <a:cubicBezTo>
                      <a:pt x="697" y="924"/>
                      <a:pt x="693" y="931"/>
                      <a:pt x="690" y="939"/>
                    </a:cubicBezTo>
                    <a:cubicBezTo>
                      <a:pt x="688" y="921"/>
                      <a:pt x="688" y="904"/>
                      <a:pt x="687" y="887"/>
                    </a:cubicBezTo>
                    <a:cubicBezTo>
                      <a:pt x="687" y="871"/>
                      <a:pt x="683" y="866"/>
                      <a:pt x="668" y="861"/>
                    </a:cubicBezTo>
                    <a:cubicBezTo>
                      <a:pt x="659" y="858"/>
                      <a:pt x="650" y="856"/>
                      <a:pt x="641" y="854"/>
                    </a:cubicBezTo>
                    <a:cubicBezTo>
                      <a:pt x="636" y="852"/>
                      <a:pt x="631" y="850"/>
                      <a:pt x="627" y="849"/>
                    </a:cubicBezTo>
                    <a:cubicBezTo>
                      <a:pt x="627" y="847"/>
                      <a:pt x="627" y="846"/>
                      <a:pt x="627" y="845"/>
                    </a:cubicBezTo>
                    <a:cubicBezTo>
                      <a:pt x="638" y="843"/>
                      <a:pt x="649" y="841"/>
                      <a:pt x="660" y="840"/>
                    </a:cubicBezTo>
                    <a:cubicBezTo>
                      <a:pt x="677" y="838"/>
                      <a:pt x="695" y="837"/>
                      <a:pt x="712" y="837"/>
                    </a:cubicBezTo>
                    <a:cubicBezTo>
                      <a:pt x="735" y="836"/>
                      <a:pt x="741" y="814"/>
                      <a:pt x="743" y="798"/>
                    </a:cubicBezTo>
                    <a:cubicBezTo>
                      <a:pt x="744" y="783"/>
                      <a:pt x="736" y="773"/>
                      <a:pt x="716" y="770"/>
                    </a:cubicBezTo>
                    <a:cubicBezTo>
                      <a:pt x="698" y="767"/>
                      <a:pt x="679" y="766"/>
                      <a:pt x="661" y="765"/>
                    </a:cubicBezTo>
                    <a:cubicBezTo>
                      <a:pt x="654" y="764"/>
                      <a:pt x="647" y="764"/>
                      <a:pt x="640" y="763"/>
                    </a:cubicBezTo>
                    <a:cubicBezTo>
                      <a:pt x="633" y="762"/>
                      <a:pt x="630" y="759"/>
                      <a:pt x="632" y="752"/>
                    </a:cubicBezTo>
                    <a:cubicBezTo>
                      <a:pt x="633" y="750"/>
                      <a:pt x="632" y="746"/>
                      <a:pt x="631" y="745"/>
                    </a:cubicBezTo>
                    <a:cubicBezTo>
                      <a:pt x="626" y="740"/>
                      <a:pt x="613" y="740"/>
                      <a:pt x="609" y="746"/>
                    </a:cubicBezTo>
                    <a:cubicBezTo>
                      <a:pt x="605" y="754"/>
                      <a:pt x="601" y="763"/>
                      <a:pt x="599" y="771"/>
                    </a:cubicBezTo>
                    <a:cubicBezTo>
                      <a:pt x="597" y="782"/>
                      <a:pt x="602" y="788"/>
                      <a:pt x="612" y="790"/>
                    </a:cubicBezTo>
                    <a:cubicBezTo>
                      <a:pt x="624" y="791"/>
                      <a:pt x="635" y="791"/>
                      <a:pt x="646" y="790"/>
                    </a:cubicBezTo>
                    <a:cubicBezTo>
                      <a:pt x="652" y="790"/>
                      <a:pt x="654" y="791"/>
                      <a:pt x="655" y="796"/>
                    </a:cubicBezTo>
                    <a:cubicBezTo>
                      <a:pt x="657" y="806"/>
                      <a:pt x="653" y="811"/>
                      <a:pt x="642" y="815"/>
                    </a:cubicBezTo>
                    <a:cubicBezTo>
                      <a:pt x="630" y="820"/>
                      <a:pt x="617" y="826"/>
                      <a:pt x="606" y="833"/>
                    </a:cubicBezTo>
                    <a:cubicBezTo>
                      <a:pt x="596" y="840"/>
                      <a:pt x="597" y="848"/>
                      <a:pt x="604" y="856"/>
                    </a:cubicBezTo>
                    <a:cubicBezTo>
                      <a:pt x="609" y="862"/>
                      <a:pt x="614" y="867"/>
                      <a:pt x="619" y="871"/>
                    </a:cubicBezTo>
                    <a:cubicBezTo>
                      <a:pt x="623" y="875"/>
                      <a:pt x="624" y="878"/>
                      <a:pt x="621" y="884"/>
                    </a:cubicBezTo>
                    <a:cubicBezTo>
                      <a:pt x="614" y="897"/>
                      <a:pt x="610" y="912"/>
                      <a:pt x="611" y="928"/>
                    </a:cubicBezTo>
                    <a:cubicBezTo>
                      <a:pt x="612" y="938"/>
                      <a:pt x="616" y="945"/>
                      <a:pt x="624" y="951"/>
                    </a:cubicBezTo>
                    <a:cubicBezTo>
                      <a:pt x="632" y="957"/>
                      <a:pt x="640" y="964"/>
                      <a:pt x="647" y="971"/>
                    </a:cubicBezTo>
                    <a:cubicBezTo>
                      <a:pt x="649" y="973"/>
                      <a:pt x="651" y="976"/>
                      <a:pt x="651" y="979"/>
                    </a:cubicBezTo>
                    <a:cubicBezTo>
                      <a:pt x="651" y="1001"/>
                      <a:pt x="651" y="1024"/>
                      <a:pt x="651" y="1048"/>
                    </a:cubicBezTo>
                    <a:cubicBezTo>
                      <a:pt x="648" y="1044"/>
                      <a:pt x="645" y="1040"/>
                      <a:pt x="641" y="1036"/>
                    </a:cubicBezTo>
                    <a:cubicBezTo>
                      <a:pt x="633" y="1024"/>
                      <a:pt x="627" y="1012"/>
                      <a:pt x="628" y="997"/>
                    </a:cubicBezTo>
                    <a:cubicBezTo>
                      <a:pt x="628" y="988"/>
                      <a:pt x="626" y="979"/>
                      <a:pt x="624" y="971"/>
                    </a:cubicBezTo>
                    <a:cubicBezTo>
                      <a:pt x="622" y="966"/>
                      <a:pt x="617" y="960"/>
                      <a:pt x="615" y="960"/>
                    </a:cubicBezTo>
                    <a:cubicBezTo>
                      <a:pt x="610" y="961"/>
                      <a:pt x="605" y="965"/>
                      <a:pt x="600" y="969"/>
                    </a:cubicBezTo>
                    <a:cubicBezTo>
                      <a:pt x="598" y="971"/>
                      <a:pt x="597" y="975"/>
                      <a:pt x="597" y="978"/>
                    </a:cubicBezTo>
                    <a:cubicBezTo>
                      <a:pt x="598" y="991"/>
                      <a:pt x="598" y="1004"/>
                      <a:pt x="599" y="1017"/>
                    </a:cubicBezTo>
                    <a:cubicBezTo>
                      <a:pt x="602" y="1047"/>
                      <a:pt x="616" y="1069"/>
                      <a:pt x="645" y="1079"/>
                    </a:cubicBezTo>
                    <a:cubicBezTo>
                      <a:pt x="651" y="1081"/>
                      <a:pt x="651" y="1085"/>
                      <a:pt x="651" y="1090"/>
                    </a:cubicBezTo>
                    <a:cubicBezTo>
                      <a:pt x="651" y="1120"/>
                      <a:pt x="651" y="1150"/>
                      <a:pt x="649" y="1180"/>
                    </a:cubicBezTo>
                    <a:cubicBezTo>
                      <a:pt x="649" y="1191"/>
                      <a:pt x="653" y="1196"/>
                      <a:pt x="662" y="1200"/>
                    </a:cubicBezTo>
                    <a:cubicBezTo>
                      <a:pt x="676" y="1207"/>
                      <a:pt x="681" y="1204"/>
                      <a:pt x="682" y="1189"/>
                    </a:cubicBezTo>
                    <a:cubicBezTo>
                      <a:pt x="684" y="1158"/>
                      <a:pt x="685" y="1127"/>
                      <a:pt x="686" y="1096"/>
                    </a:cubicBezTo>
                    <a:cubicBezTo>
                      <a:pt x="686" y="1088"/>
                      <a:pt x="689" y="1084"/>
                      <a:pt x="696" y="1080"/>
                    </a:cubicBezTo>
                    <a:cubicBezTo>
                      <a:pt x="711" y="1072"/>
                      <a:pt x="725" y="1062"/>
                      <a:pt x="731" y="1044"/>
                    </a:cubicBezTo>
                    <a:cubicBezTo>
                      <a:pt x="739" y="1017"/>
                      <a:pt x="739" y="989"/>
                      <a:pt x="740" y="960"/>
                    </a:cubicBezTo>
                    <a:cubicBezTo>
                      <a:pt x="737" y="959"/>
                      <a:pt x="735" y="958"/>
                      <a:pt x="732" y="958"/>
                    </a:cubicBezTo>
                    <a:cubicBezTo>
                      <a:pt x="727" y="958"/>
                      <a:pt x="722" y="958"/>
                      <a:pt x="715" y="957"/>
                    </a:cubicBezTo>
                    <a:close/>
                    <a:moveTo>
                      <a:pt x="445" y="1274"/>
                    </a:moveTo>
                    <a:cubicBezTo>
                      <a:pt x="586" y="1320"/>
                      <a:pt x="726" y="1321"/>
                      <a:pt x="867" y="1275"/>
                    </a:cubicBezTo>
                    <a:cubicBezTo>
                      <a:pt x="857" y="1253"/>
                      <a:pt x="847" y="1233"/>
                      <a:pt x="837" y="1213"/>
                    </a:cubicBezTo>
                    <a:cubicBezTo>
                      <a:pt x="716" y="1251"/>
                      <a:pt x="596" y="1250"/>
                      <a:pt x="475" y="1212"/>
                    </a:cubicBezTo>
                    <a:cubicBezTo>
                      <a:pt x="465" y="1233"/>
                      <a:pt x="455" y="1253"/>
                      <a:pt x="445" y="12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10">
                <a:extLst>
                  <a:ext uri="{FF2B5EF4-FFF2-40B4-BE49-F238E27FC236}">
                    <a16:creationId xmlns:a16="http://schemas.microsoft.com/office/drawing/2014/main" id="{1AA28316-7B83-4A84-AEC2-B0EFC6F4B992}"/>
                  </a:ext>
                </a:extLst>
              </p:cNvPr>
              <p:cNvSpPr>
                <a:spLocks noEditPoints="1"/>
              </p:cNvSpPr>
              <p:nvPr/>
            </p:nvSpPr>
            <p:spPr bwMode="auto">
              <a:xfrm>
                <a:off x="3932238" y="2098675"/>
                <a:ext cx="374650" cy="471488"/>
              </a:xfrm>
              <a:custGeom>
                <a:avLst/>
                <a:gdLst>
                  <a:gd name="T0" fmla="*/ 129 w 148"/>
                  <a:gd name="T1" fmla="*/ 97 h 186"/>
                  <a:gd name="T2" fmla="*/ 138 w 148"/>
                  <a:gd name="T3" fmla="*/ 90 h 186"/>
                  <a:gd name="T4" fmla="*/ 148 w 148"/>
                  <a:gd name="T5" fmla="*/ 88 h 186"/>
                  <a:gd name="T6" fmla="*/ 147 w 148"/>
                  <a:gd name="T7" fmla="*/ 97 h 186"/>
                  <a:gd name="T8" fmla="*/ 142 w 148"/>
                  <a:gd name="T9" fmla="*/ 106 h 186"/>
                  <a:gd name="T10" fmla="*/ 114 w 148"/>
                  <a:gd name="T11" fmla="*/ 150 h 186"/>
                  <a:gd name="T12" fmla="*/ 62 w 148"/>
                  <a:gd name="T13" fmla="*/ 185 h 186"/>
                  <a:gd name="T14" fmla="*/ 31 w 148"/>
                  <a:gd name="T15" fmla="*/ 185 h 186"/>
                  <a:gd name="T16" fmla="*/ 10 w 148"/>
                  <a:gd name="T17" fmla="*/ 147 h 186"/>
                  <a:gd name="T18" fmla="*/ 21 w 148"/>
                  <a:gd name="T19" fmla="*/ 147 h 186"/>
                  <a:gd name="T20" fmla="*/ 36 w 148"/>
                  <a:gd name="T21" fmla="*/ 154 h 186"/>
                  <a:gd name="T22" fmla="*/ 47 w 148"/>
                  <a:gd name="T23" fmla="*/ 140 h 186"/>
                  <a:gd name="T24" fmla="*/ 49 w 148"/>
                  <a:gd name="T25" fmla="*/ 134 h 186"/>
                  <a:gd name="T26" fmla="*/ 43 w 148"/>
                  <a:gd name="T27" fmla="*/ 107 h 186"/>
                  <a:gd name="T28" fmla="*/ 36 w 148"/>
                  <a:gd name="T29" fmla="*/ 101 h 186"/>
                  <a:gd name="T30" fmla="*/ 10 w 148"/>
                  <a:gd name="T31" fmla="*/ 102 h 186"/>
                  <a:gd name="T32" fmla="*/ 4 w 148"/>
                  <a:gd name="T33" fmla="*/ 105 h 186"/>
                  <a:gd name="T34" fmla="*/ 0 w 148"/>
                  <a:gd name="T35" fmla="*/ 95 h 186"/>
                  <a:gd name="T36" fmla="*/ 5 w 148"/>
                  <a:gd name="T37" fmla="*/ 84 h 186"/>
                  <a:gd name="T38" fmla="*/ 33 w 148"/>
                  <a:gd name="T39" fmla="*/ 25 h 186"/>
                  <a:gd name="T40" fmla="*/ 43 w 148"/>
                  <a:gd name="T41" fmla="*/ 8 h 186"/>
                  <a:gd name="T42" fmla="*/ 61 w 148"/>
                  <a:gd name="T43" fmla="*/ 1 h 186"/>
                  <a:gd name="T44" fmla="*/ 69 w 148"/>
                  <a:gd name="T45" fmla="*/ 14 h 186"/>
                  <a:gd name="T46" fmla="*/ 67 w 148"/>
                  <a:gd name="T47" fmla="*/ 42 h 186"/>
                  <a:gd name="T48" fmla="*/ 79 w 148"/>
                  <a:gd name="T49" fmla="*/ 48 h 186"/>
                  <a:gd name="T50" fmla="*/ 85 w 148"/>
                  <a:gd name="T51" fmla="*/ 36 h 186"/>
                  <a:gd name="T52" fmla="*/ 126 w 148"/>
                  <a:gd name="T53" fmla="*/ 17 h 186"/>
                  <a:gd name="T54" fmla="*/ 138 w 148"/>
                  <a:gd name="T55" fmla="*/ 40 h 186"/>
                  <a:gd name="T56" fmla="*/ 127 w 148"/>
                  <a:gd name="T57" fmla="*/ 92 h 186"/>
                  <a:gd name="T58" fmla="*/ 127 w 148"/>
                  <a:gd name="T59" fmla="*/ 95 h 186"/>
                  <a:gd name="T60" fmla="*/ 129 w 148"/>
                  <a:gd name="T61" fmla="*/ 97 h 186"/>
                  <a:gd name="T62" fmla="*/ 72 w 148"/>
                  <a:gd name="T63" fmla="*/ 131 h 186"/>
                  <a:gd name="T64" fmla="*/ 69 w 148"/>
                  <a:gd name="T65" fmla="*/ 133 h 186"/>
                  <a:gd name="T66" fmla="*/ 78 w 148"/>
                  <a:gd name="T67" fmla="*/ 142 h 186"/>
                  <a:gd name="T68" fmla="*/ 97 w 148"/>
                  <a:gd name="T69" fmla="*/ 139 h 186"/>
                  <a:gd name="T70" fmla="*/ 110 w 148"/>
                  <a:gd name="T71" fmla="*/ 118 h 186"/>
                  <a:gd name="T72" fmla="*/ 130 w 148"/>
                  <a:gd name="T73" fmla="*/ 37 h 186"/>
                  <a:gd name="T74" fmla="*/ 118 w 148"/>
                  <a:gd name="T75" fmla="*/ 23 h 186"/>
                  <a:gd name="T76" fmla="*/ 91 w 148"/>
                  <a:gd name="T77" fmla="*/ 41 h 186"/>
                  <a:gd name="T78" fmla="*/ 92 w 148"/>
                  <a:gd name="T79" fmla="*/ 65 h 186"/>
                  <a:gd name="T80" fmla="*/ 109 w 148"/>
                  <a:gd name="T81" fmla="*/ 97 h 186"/>
                  <a:gd name="T82" fmla="*/ 107 w 148"/>
                  <a:gd name="T83" fmla="*/ 109 h 186"/>
                  <a:gd name="T84" fmla="*/ 96 w 148"/>
                  <a:gd name="T85" fmla="*/ 104 h 186"/>
                  <a:gd name="T86" fmla="*/ 85 w 148"/>
                  <a:gd name="T87" fmla="*/ 92 h 186"/>
                  <a:gd name="T88" fmla="*/ 80 w 148"/>
                  <a:gd name="T89" fmla="*/ 88 h 186"/>
                  <a:gd name="T90" fmla="*/ 78 w 148"/>
                  <a:gd name="T91" fmla="*/ 89 h 186"/>
                  <a:gd name="T92" fmla="*/ 79 w 148"/>
                  <a:gd name="T93" fmla="*/ 99 h 186"/>
                  <a:gd name="T94" fmla="*/ 87 w 148"/>
                  <a:gd name="T95" fmla="*/ 113 h 186"/>
                  <a:gd name="T96" fmla="*/ 89 w 148"/>
                  <a:gd name="T97" fmla="*/ 126 h 186"/>
                  <a:gd name="T98" fmla="*/ 77 w 148"/>
                  <a:gd name="T99" fmla="*/ 131 h 186"/>
                  <a:gd name="T100" fmla="*/ 72 w 148"/>
                  <a:gd name="T101" fmla="*/ 131 h 186"/>
                  <a:gd name="T102" fmla="*/ 40 w 148"/>
                  <a:gd name="T103" fmla="*/ 71 h 186"/>
                  <a:gd name="T104" fmla="*/ 62 w 148"/>
                  <a:gd name="T105" fmla="*/ 82 h 186"/>
                  <a:gd name="T106" fmla="*/ 68 w 148"/>
                  <a:gd name="T107" fmla="*/ 81 h 186"/>
                  <a:gd name="T108" fmla="*/ 69 w 148"/>
                  <a:gd name="T109" fmla="*/ 73 h 186"/>
                  <a:gd name="T110" fmla="*/ 54 w 148"/>
                  <a:gd name="T111" fmla="*/ 61 h 186"/>
                  <a:gd name="T112" fmla="*/ 40 w 148"/>
                  <a:gd name="T113" fmla="*/ 7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8" h="186">
                    <a:moveTo>
                      <a:pt x="129" y="97"/>
                    </a:moveTo>
                    <a:cubicBezTo>
                      <a:pt x="132" y="94"/>
                      <a:pt x="134" y="91"/>
                      <a:pt x="138" y="90"/>
                    </a:cubicBezTo>
                    <a:cubicBezTo>
                      <a:pt x="141" y="88"/>
                      <a:pt x="144" y="88"/>
                      <a:pt x="148" y="88"/>
                    </a:cubicBezTo>
                    <a:cubicBezTo>
                      <a:pt x="148" y="91"/>
                      <a:pt x="148" y="94"/>
                      <a:pt x="147" y="97"/>
                    </a:cubicBezTo>
                    <a:cubicBezTo>
                      <a:pt x="146" y="100"/>
                      <a:pt x="144" y="104"/>
                      <a:pt x="142" y="106"/>
                    </a:cubicBezTo>
                    <a:cubicBezTo>
                      <a:pt x="127" y="118"/>
                      <a:pt x="120" y="134"/>
                      <a:pt x="114" y="150"/>
                    </a:cubicBezTo>
                    <a:cubicBezTo>
                      <a:pt x="104" y="175"/>
                      <a:pt x="89" y="185"/>
                      <a:pt x="62" y="185"/>
                    </a:cubicBezTo>
                    <a:cubicBezTo>
                      <a:pt x="52" y="185"/>
                      <a:pt x="42" y="186"/>
                      <a:pt x="31" y="185"/>
                    </a:cubicBezTo>
                    <a:cubicBezTo>
                      <a:pt x="12" y="184"/>
                      <a:pt x="1" y="164"/>
                      <a:pt x="10" y="147"/>
                    </a:cubicBezTo>
                    <a:cubicBezTo>
                      <a:pt x="14" y="140"/>
                      <a:pt x="18" y="143"/>
                      <a:pt x="21" y="147"/>
                    </a:cubicBezTo>
                    <a:cubicBezTo>
                      <a:pt x="24" y="153"/>
                      <a:pt x="29" y="155"/>
                      <a:pt x="36" y="154"/>
                    </a:cubicBezTo>
                    <a:cubicBezTo>
                      <a:pt x="44" y="152"/>
                      <a:pt x="46" y="147"/>
                      <a:pt x="47" y="140"/>
                    </a:cubicBezTo>
                    <a:cubicBezTo>
                      <a:pt x="47" y="138"/>
                      <a:pt x="48" y="136"/>
                      <a:pt x="49" y="134"/>
                    </a:cubicBezTo>
                    <a:cubicBezTo>
                      <a:pt x="55" y="118"/>
                      <a:pt x="55" y="118"/>
                      <a:pt x="43" y="107"/>
                    </a:cubicBezTo>
                    <a:cubicBezTo>
                      <a:pt x="41" y="105"/>
                      <a:pt x="38" y="103"/>
                      <a:pt x="36" y="101"/>
                    </a:cubicBezTo>
                    <a:cubicBezTo>
                      <a:pt x="23" y="89"/>
                      <a:pt x="23" y="89"/>
                      <a:pt x="10" y="102"/>
                    </a:cubicBezTo>
                    <a:cubicBezTo>
                      <a:pt x="9" y="103"/>
                      <a:pt x="6" y="104"/>
                      <a:pt x="4" y="105"/>
                    </a:cubicBezTo>
                    <a:cubicBezTo>
                      <a:pt x="3" y="101"/>
                      <a:pt x="0" y="98"/>
                      <a:pt x="0" y="95"/>
                    </a:cubicBezTo>
                    <a:cubicBezTo>
                      <a:pt x="0" y="91"/>
                      <a:pt x="3" y="87"/>
                      <a:pt x="5" y="84"/>
                    </a:cubicBezTo>
                    <a:cubicBezTo>
                      <a:pt x="16" y="65"/>
                      <a:pt x="28" y="48"/>
                      <a:pt x="33" y="25"/>
                    </a:cubicBezTo>
                    <a:cubicBezTo>
                      <a:pt x="34" y="19"/>
                      <a:pt x="39" y="13"/>
                      <a:pt x="43" y="8"/>
                    </a:cubicBezTo>
                    <a:cubicBezTo>
                      <a:pt x="47" y="1"/>
                      <a:pt x="54" y="0"/>
                      <a:pt x="61" y="1"/>
                    </a:cubicBezTo>
                    <a:cubicBezTo>
                      <a:pt x="67" y="3"/>
                      <a:pt x="70" y="8"/>
                      <a:pt x="69" y="14"/>
                    </a:cubicBezTo>
                    <a:cubicBezTo>
                      <a:pt x="69" y="23"/>
                      <a:pt x="68" y="32"/>
                      <a:pt x="67" y="42"/>
                    </a:cubicBezTo>
                    <a:cubicBezTo>
                      <a:pt x="70" y="43"/>
                      <a:pt x="74" y="45"/>
                      <a:pt x="79" y="48"/>
                    </a:cubicBezTo>
                    <a:cubicBezTo>
                      <a:pt x="81" y="44"/>
                      <a:pt x="83" y="40"/>
                      <a:pt x="85" y="36"/>
                    </a:cubicBezTo>
                    <a:cubicBezTo>
                      <a:pt x="92" y="22"/>
                      <a:pt x="111" y="14"/>
                      <a:pt x="126" y="17"/>
                    </a:cubicBezTo>
                    <a:cubicBezTo>
                      <a:pt x="135" y="20"/>
                      <a:pt x="140" y="29"/>
                      <a:pt x="138" y="40"/>
                    </a:cubicBezTo>
                    <a:cubicBezTo>
                      <a:pt x="135" y="58"/>
                      <a:pt x="131" y="75"/>
                      <a:pt x="127" y="92"/>
                    </a:cubicBezTo>
                    <a:cubicBezTo>
                      <a:pt x="127" y="93"/>
                      <a:pt x="127" y="94"/>
                      <a:pt x="127" y="95"/>
                    </a:cubicBezTo>
                    <a:cubicBezTo>
                      <a:pt x="127" y="96"/>
                      <a:pt x="128" y="96"/>
                      <a:pt x="129" y="97"/>
                    </a:cubicBezTo>
                    <a:close/>
                    <a:moveTo>
                      <a:pt x="72" y="131"/>
                    </a:moveTo>
                    <a:cubicBezTo>
                      <a:pt x="71" y="132"/>
                      <a:pt x="70" y="132"/>
                      <a:pt x="69" y="133"/>
                    </a:cubicBezTo>
                    <a:cubicBezTo>
                      <a:pt x="72" y="136"/>
                      <a:pt x="75" y="142"/>
                      <a:pt x="78" y="142"/>
                    </a:cubicBezTo>
                    <a:cubicBezTo>
                      <a:pt x="84" y="143"/>
                      <a:pt x="93" y="143"/>
                      <a:pt x="97" y="139"/>
                    </a:cubicBezTo>
                    <a:cubicBezTo>
                      <a:pt x="103" y="134"/>
                      <a:pt x="108" y="126"/>
                      <a:pt x="110" y="118"/>
                    </a:cubicBezTo>
                    <a:cubicBezTo>
                      <a:pt x="118" y="92"/>
                      <a:pt x="124" y="64"/>
                      <a:pt x="130" y="37"/>
                    </a:cubicBezTo>
                    <a:cubicBezTo>
                      <a:pt x="131" y="30"/>
                      <a:pt x="125" y="23"/>
                      <a:pt x="118" y="23"/>
                    </a:cubicBezTo>
                    <a:cubicBezTo>
                      <a:pt x="105" y="24"/>
                      <a:pt x="97" y="31"/>
                      <a:pt x="91" y="41"/>
                    </a:cubicBezTo>
                    <a:cubicBezTo>
                      <a:pt x="86" y="50"/>
                      <a:pt x="87" y="57"/>
                      <a:pt x="92" y="65"/>
                    </a:cubicBezTo>
                    <a:cubicBezTo>
                      <a:pt x="99" y="75"/>
                      <a:pt x="104" y="86"/>
                      <a:pt x="109" y="97"/>
                    </a:cubicBezTo>
                    <a:cubicBezTo>
                      <a:pt x="110" y="100"/>
                      <a:pt x="108" y="105"/>
                      <a:pt x="107" y="109"/>
                    </a:cubicBezTo>
                    <a:cubicBezTo>
                      <a:pt x="103" y="107"/>
                      <a:pt x="99" y="107"/>
                      <a:pt x="96" y="104"/>
                    </a:cubicBezTo>
                    <a:cubicBezTo>
                      <a:pt x="91" y="101"/>
                      <a:pt x="88" y="96"/>
                      <a:pt x="85" y="92"/>
                    </a:cubicBezTo>
                    <a:cubicBezTo>
                      <a:pt x="83" y="91"/>
                      <a:pt x="82" y="89"/>
                      <a:pt x="80" y="88"/>
                    </a:cubicBezTo>
                    <a:cubicBezTo>
                      <a:pt x="79" y="88"/>
                      <a:pt x="78" y="89"/>
                      <a:pt x="78" y="89"/>
                    </a:cubicBezTo>
                    <a:cubicBezTo>
                      <a:pt x="78" y="92"/>
                      <a:pt x="78" y="96"/>
                      <a:pt x="79" y="99"/>
                    </a:cubicBezTo>
                    <a:cubicBezTo>
                      <a:pt x="82" y="104"/>
                      <a:pt x="85" y="108"/>
                      <a:pt x="87" y="113"/>
                    </a:cubicBezTo>
                    <a:cubicBezTo>
                      <a:pt x="89" y="117"/>
                      <a:pt x="91" y="123"/>
                      <a:pt x="89" y="126"/>
                    </a:cubicBezTo>
                    <a:cubicBezTo>
                      <a:pt x="87" y="129"/>
                      <a:pt x="81" y="130"/>
                      <a:pt x="77" y="131"/>
                    </a:cubicBezTo>
                    <a:cubicBezTo>
                      <a:pt x="75" y="132"/>
                      <a:pt x="74" y="131"/>
                      <a:pt x="72" y="131"/>
                    </a:cubicBezTo>
                    <a:close/>
                    <a:moveTo>
                      <a:pt x="40" y="71"/>
                    </a:moveTo>
                    <a:cubicBezTo>
                      <a:pt x="49" y="75"/>
                      <a:pt x="55" y="79"/>
                      <a:pt x="62" y="82"/>
                    </a:cubicBezTo>
                    <a:cubicBezTo>
                      <a:pt x="64" y="83"/>
                      <a:pt x="68" y="82"/>
                      <a:pt x="68" y="81"/>
                    </a:cubicBezTo>
                    <a:cubicBezTo>
                      <a:pt x="69" y="79"/>
                      <a:pt x="70" y="75"/>
                      <a:pt x="69" y="73"/>
                    </a:cubicBezTo>
                    <a:cubicBezTo>
                      <a:pt x="64" y="68"/>
                      <a:pt x="60" y="63"/>
                      <a:pt x="54" y="61"/>
                    </a:cubicBezTo>
                    <a:cubicBezTo>
                      <a:pt x="51" y="60"/>
                      <a:pt x="46" y="66"/>
                      <a:pt x="40"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11">
                <a:extLst>
                  <a:ext uri="{FF2B5EF4-FFF2-40B4-BE49-F238E27FC236}">
                    <a16:creationId xmlns:a16="http://schemas.microsoft.com/office/drawing/2014/main" id="{097CEA97-852B-49D6-A72D-2955952A9779}"/>
                  </a:ext>
                </a:extLst>
              </p:cNvPr>
              <p:cNvSpPr>
                <a:spLocks noEditPoints="1"/>
              </p:cNvSpPr>
              <p:nvPr/>
            </p:nvSpPr>
            <p:spPr bwMode="auto">
              <a:xfrm>
                <a:off x="4860925" y="1165225"/>
                <a:ext cx="396875" cy="512763"/>
              </a:xfrm>
              <a:custGeom>
                <a:avLst/>
                <a:gdLst>
                  <a:gd name="T0" fmla="*/ 117 w 157"/>
                  <a:gd name="T1" fmla="*/ 182 h 203"/>
                  <a:gd name="T2" fmla="*/ 105 w 157"/>
                  <a:gd name="T3" fmla="*/ 203 h 203"/>
                  <a:gd name="T4" fmla="*/ 95 w 157"/>
                  <a:gd name="T5" fmla="*/ 182 h 203"/>
                  <a:gd name="T6" fmla="*/ 70 w 157"/>
                  <a:gd name="T7" fmla="*/ 170 h 203"/>
                  <a:gd name="T8" fmla="*/ 52 w 157"/>
                  <a:gd name="T9" fmla="*/ 167 h 203"/>
                  <a:gd name="T10" fmla="*/ 26 w 157"/>
                  <a:gd name="T11" fmla="*/ 179 h 203"/>
                  <a:gd name="T12" fmla="*/ 25 w 157"/>
                  <a:gd name="T13" fmla="*/ 115 h 203"/>
                  <a:gd name="T14" fmla="*/ 45 w 157"/>
                  <a:gd name="T15" fmla="*/ 104 h 203"/>
                  <a:gd name="T16" fmla="*/ 38 w 157"/>
                  <a:gd name="T17" fmla="*/ 76 h 203"/>
                  <a:gd name="T18" fmla="*/ 11 w 157"/>
                  <a:gd name="T19" fmla="*/ 56 h 203"/>
                  <a:gd name="T20" fmla="*/ 39 w 157"/>
                  <a:gd name="T21" fmla="*/ 40 h 203"/>
                  <a:gd name="T22" fmla="*/ 47 w 157"/>
                  <a:gd name="T23" fmla="*/ 8 h 203"/>
                  <a:gd name="T24" fmla="*/ 59 w 157"/>
                  <a:gd name="T25" fmla="*/ 31 h 203"/>
                  <a:gd name="T26" fmla="*/ 68 w 157"/>
                  <a:gd name="T27" fmla="*/ 1 h 203"/>
                  <a:gd name="T28" fmla="*/ 86 w 157"/>
                  <a:gd name="T29" fmla="*/ 33 h 203"/>
                  <a:gd name="T30" fmla="*/ 69 w 157"/>
                  <a:gd name="T31" fmla="*/ 64 h 203"/>
                  <a:gd name="T32" fmla="*/ 82 w 157"/>
                  <a:gd name="T33" fmla="*/ 72 h 203"/>
                  <a:gd name="T34" fmla="*/ 146 w 157"/>
                  <a:gd name="T35" fmla="*/ 60 h 203"/>
                  <a:gd name="T36" fmla="*/ 151 w 157"/>
                  <a:gd name="T37" fmla="*/ 150 h 203"/>
                  <a:gd name="T38" fmla="*/ 112 w 157"/>
                  <a:gd name="T39" fmla="*/ 167 h 203"/>
                  <a:gd name="T40" fmla="*/ 117 w 157"/>
                  <a:gd name="T41" fmla="*/ 145 h 203"/>
                  <a:gd name="T42" fmla="*/ 144 w 157"/>
                  <a:gd name="T43" fmla="*/ 140 h 203"/>
                  <a:gd name="T44" fmla="*/ 110 w 157"/>
                  <a:gd name="T45" fmla="*/ 61 h 203"/>
                  <a:gd name="T46" fmla="*/ 69 w 157"/>
                  <a:gd name="T47" fmla="*/ 117 h 203"/>
                  <a:gd name="T48" fmla="*/ 84 w 157"/>
                  <a:gd name="T49" fmla="*/ 95 h 203"/>
                  <a:gd name="T50" fmla="*/ 101 w 157"/>
                  <a:gd name="T51" fmla="*/ 106 h 203"/>
                  <a:gd name="T52" fmla="*/ 106 w 157"/>
                  <a:gd name="T53" fmla="*/ 130 h 203"/>
                  <a:gd name="T54" fmla="*/ 47 w 157"/>
                  <a:gd name="T55" fmla="*/ 149 h 203"/>
                  <a:gd name="T56" fmla="*/ 74 w 157"/>
                  <a:gd name="T57" fmla="*/ 142 h 203"/>
                  <a:gd name="T58" fmla="*/ 72 w 157"/>
                  <a:gd name="T59" fmla="*/ 133 h 203"/>
                  <a:gd name="T60" fmla="*/ 52 w 157"/>
                  <a:gd name="T61" fmla="*/ 130 h 203"/>
                  <a:gd name="T62" fmla="*/ 89 w 157"/>
                  <a:gd name="T63" fmla="*/ 158 h 203"/>
                  <a:gd name="T64" fmla="*/ 77 w 157"/>
                  <a:gd name="T65" fmla="*/ 160 h 203"/>
                  <a:gd name="T66" fmla="*/ 89 w 157"/>
                  <a:gd name="T67" fmla="*/ 158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57" h="203">
                    <a:moveTo>
                      <a:pt x="112" y="167"/>
                    </a:moveTo>
                    <a:cubicBezTo>
                      <a:pt x="114" y="174"/>
                      <a:pt x="116" y="178"/>
                      <a:pt x="117" y="182"/>
                    </a:cubicBezTo>
                    <a:cubicBezTo>
                      <a:pt x="117" y="185"/>
                      <a:pt x="119" y="189"/>
                      <a:pt x="117" y="191"/>
                    </a:cubicBezTo>
                    <a:cubicBezTo>
                      <a:pt x="114" y="196"/>
                      <a:pt x="109" y="202"/>
                      <a:pt x="105" y="203"/>
                    </a:cubicBezTo>
                    <a:cubicBezTo>
                      <a:pt x="98" y="203"/>
                      <a:pt x="97" y="195"/>
                      <a:pt x="96" y="189"/>
                    </a:cubicBezTo>
                    <a:cubicBezTo>
                      <a:pt x="96" y="187"/>
                      <a:pt x="96" y="185"/>
                      <a:pt x="95" y="182"/>
                    </a:cubicBezTo>
                    <a:cubicBezTo>
                      <a:pt x="93" y="182"/>
                      <a:pt x="92" y="182"/>
                      <a:pt x="91" y="182"/>
                    </a:cubicBezTo>
                    <a:cubicBezTo>
                      <a:pt x="75" y="187"/>
                      <a:pt x="73" y="186"/>
                      <a:pt x="70" y="170"/>
                    </a:cubicBezTo>
                    <a:cubicBezTo>
                      <a:pt x="69" y="163"/>
                      <a:pt x="63" y="158"/>
                      <a:pt x="56" y="160"/>
                    </a:cubicBezTo>
                    <a:cubicBezTo>
                      <a:pt x="54" y="161"/>
                      <a:pt x="53" y="164"/>
                      <a:pt x="52" y="167"/>
                    </a:cubicBezTo>
                    <a:cubicBezTo>
                      <a:pt x="51" y="172"/>
                      <a:pt x="50" y="181"/>
                      <a:pt x="49" y="181"/>
                    </a:cubicBezTo>
                    <a:cubicBezTo>
                      <a:pt x="41" y="182"/>
                      <a:pt x="33" y="183"/>
                      <a:pt x="26" y="179"/>
                    </a:cubicBezTo>
                    <a:cubicBezTo>
                      <a:pt x="9" y="171"/>
                      <a:pt x="0" y="136"/>
                      <a:pt x="10" y="119"/>
                    </a:cubicBezTo>
                    <a:cubicBezTo>
                      <a:pt x="14" y="111"/>
                      <a:pt x="18" y="110"/>
                      <a:pt x="25" y="115"/>
                    </a:cubicBezTo>
                    <a:cubicBezTo>
                      <a:pt x="30" y="118"/>
                      <a:pt x="33" y="117"/>
                      <a:pt x="36" y="114"/>
                    </a:cubicBezTo>
                    <a:cubicBezTo>
                      <a:pt x="39" y="110"/>
                      <a:pt x="42" y="107"/>
                      <a:pt x="45" y="104"/>
                    </a:cubicBezTo>
                    <a:cubicBezTo>
                      <a:pt x="52" y="98"/>
                      <a:pt x="53" y="91"/>
                      <a:pt x="49" y="82"/>
                    </a:cubicBezTo>
                    <a:cubicBezTo>
                      <a:pt x="46" y="78"/>
                      <a:pt x="44" y="75"/>
                      <a:pt x="38" y="76"/>
                    </a:cubicBezTo>
                    <a:cubicBezTo>
                      <a:pt x="26" y="77"/>
                      <a:pt x="16" y="71"/>
                      <a:pt x="12" y="61"/>
                    </a:cubicBezTo>
                    <a:cubicBezTo>
                      <a:pt x="11" y="59"/>
                      <a:pt x="11" y="57"/>
                      <a:pt x="11" y="56"/>
                    </a:cubicBezTo>
                    <a:cubicBezTo>
                      <a:pt x="18" y="55"/>
                      <a:pt x="25" y="56"/>
                      <a:pt x="31" y="54"/>
                    </a:cubicBezTo>
                    <a:cubicBezTo>
                      <a:pt x="37" y="52"/>
                      <a:pt x="39" y="48"/>
                      <a:pt x="39" y="40"/>
                    </a:cubicBezTo>
                    <a:cubicBezTo>
                      <a:pt x="38" y="32"/>
                      <a:pt x="39" y="23"/>
                      <a:pt x="41" y="15"/>
                    </a:cubicBezTo>
                    <a:cubicBezTo>
                      <a:pt x="41" y="12"/>
                      <a:pt x="45" y="10"/>
                      <a:pt x="47" y="8"/>
                    </a:cubicBezTo>
                    <a:cubicBezTo>
                      <a:pt x="48" y="10"/>
                      <a:pt x="51" y="12"/>
                      <a:pt x="52" y="14"/>
                    </a:cubicBezTo>
                    <a:cubicBezTo>
                      <a:pt x="54" y="19"/>
                      <a:pt x="56" y="25"/>
                      <a:pt x="59" y="31"/>
                    </a:cubicBezTo>
                    <a:cubicBezTo>
                      <a:pt x="70" y="24"/>
                      <a:pt x="72" y="19"/>
                      <a:pt x="68" y="8"/>
                    </a:cubicBezTo>
                    <a:cubicBezTo>
                      <a:pt x="67" y="6"/>
                      <a:pt x="68" y="3"/>
                      <a:pt x="68" y="1"/>
                    </a:cubicBezTo>
                    <a:cubicBezTo>
                      <a:pt x="70" y="1"/>
                      <a:pt x="73" y="0"/>
                      <a:pt x="75" y="1"/>
                    </a:cubicBezTo>
                    <a:cubicBezTo>
                      <a:pt x="88" y="6"/>
                      <a:pt x="93" y="21"/>
                      <a:pt x="86" y="33"/>
                    </a:cubicBezTo>
                    <a:cubicBezTo>
                      <a:pt x="82" y="40"/>
                      <a:pt x="77" y="46"/>
                      <a:pt x="73" y="52"/>
                    </a:cubicBezTo>
                    <a:cubicBezTo>
                      <a:pt x="71" y="56"/>
                      <a:pt x="69" y="60"/>
                      <a:pt x="69" y="64"/>
                    </a:cubicBezTo>
                    <a:cubicBezTo>
                      <a:pt x="69" y="67"/>
                      <a:pt x="70" y="72"/>
                      <a:pt x="72" y="74"/>
                    </a:cubicBezTo>
                    <a:cubicBezTo>
                      <a:pt x="73" y="75"/>
                      <a:pt x="79" y="73"/>
                      <a:pt x="82" y="72"/>
                    </a:cubicBezTo>
                    <a:cubicBezTo>
                      <a:pt x="93" y="66"/>
                      <a:pt x="104" y="59"/>
                      <a:pt x="115" y="54"/>
                    </a:cubicBezTo>
                    <a:cubicBezTo>
                      <a:pt x="126" y="50"/>
                      <a:pt x="136" y="54"/>
                      <a:pt x="146" y="60"/>
                    </a:cubicBezTo>
                    <a:cubicBezTo>
                      <a:pt x="149" y="62"/>
                      <a:pt x="152" y="66"/>
                      <a:pt x="152" y="69"/>
                    </a:cubicBezTo>
                    <a:cubicBezTo>
                      <a:pt x="155" y="96"/>
                      <a:pt x="157" y="123"/>
                      <a:pt x="151" y="150"/>
                    </a:cubicBezTo>
                    <a:cubicBezTo>
                      <a:pt x="148" y="166"/>
                      <a:pt x="139" y="171"/>
                      <a:pt x="123" y="169"/>
                    </a:cubicBezTo>
                    <a:cubicBezTo>
                      <a:pt x="120" y="168"/>
                      <a:pt x="117" y="168"/>
                      <a:pt x="112" y="167"/>
                    </a:cubicBezTo>
                    <a:close/>
                    <a:moveTo>
                      <a:pt x="106" y="130"/>
                    </a:moveTo>
                    <a:cubicBezTo>
                      <a:pt x="111" y="136"/>
                      <a:pt x="116" y="140"/>
                      <a:pt x="117" y="145"/>
                    </a:cubicBezTo>
                    <a:cubicBezTo>
                      <a:pt x="118" y="154"/>
                      <a:pt x="119" y="155"/>
                      <a:pt x="127" y="154"/>
                    </a:cubicBezTo>
                    <a:cubicBezTo>
                      <a:pt x="136" y="154"/>
                      <a:pt x="141" y="149"/>
                      <a:pt x="144" y="140"/>
                    </a:cubicBezTo>
                    <a:cubicBezTo>
                      <a:pt x="150" y="120"/>
                      <a:pt x="146" y="99"/>
                      <a:pt x="144" y="79"/>
                    </a:cubicBezTo>
                    <a:cubicBezTo>
                      <a:pt x="142" y="61"/>
                      <a:pt x="126" y="53"/>
                      <a:pt x="110" y="61"/>
                    </a:cubicBezTo>
                    <a:cubicBezTo>
                      <a:pt x="93" y="70"/>
                      <a:pt x="77" y="80"/>
                      <a:pt x="66" y="96"/>
                    </a:cubicBezTo>
                    <a:cubicBezTo>
                      <a:pt x="59" y="105"/>
                      <a:pt x="59" y="108"/>
                      <a:pt x="69" y="117"/>
                    </a:cubicBezTo>
                    <a:cubicBezTo>
                      <a:pt x="71" y="114"/>
                      <a:pt x="74" y="111"/>
                      <a:pt x="76" y="108"/>
                    </a:cubicBezTo>
                    <a:cubicBezTo>
                      <a:pt x="79" y="104"/>
                      <a:pt x="81" y="99"/>
                      <a:pt x="84" y="95"/>
                    </a:cubicBezTo>
                    <a:cubicBezTo>
                      <a:pt x="89" y="89"/>
                      <a:pt x="99" y="88"/>
                      <a:pt x="104" y="93"/>
                    </a:cubicBezTo>
                    <a:cubicBezTo>
                      <a:pt x="109" y="99"/>
                      <a:pt x="103" y="102"/>
                      <a:pt x="101" y="106"/>
                    </a:cubicBezTo>
                    <a:cubicBezTo>
                      <a:pt x="99" y="108"/>
                      <a:pt x="98" y="111"/>
                      <a:pt x="96" y="114"/>
                    </a:cubicBezTo>
                    <a:cubicBezTo>
                      <a:pt x="106" y="117"/>
                      <a:pt x="112" y="122"/>
                      <a:pt x="106" y="130"/>
                    </a:cubicBezTo>
                    <a:close/>
                    <a:moveTo>
                      <a:pt x="50" y="122"/>
                    </a:moveTo>
                    <a:cubicBezTo>
                      <a:pt x="41" y="131"/>
                      <a:pt x="40" y="139"/>
                      <a:pt x="47" y="149"/>
                    </a:cubicBezTo>
                    <a:cubicBezTo>
                      <a:pt x="52" y="157"/>
                      <a:pt x="58" y="150"/>
                      <a:pt x="63" y="148"/>
                    </a:cubicBezTo>
                    <a:cubicBezTo>
                      <a:pt x="67" y="147"/>
                      <a:pt x="71" y="145"/>
                      <a:pt x="74" y="142"/>
                    </a:cubicBezTo>
                    <a:cubicBezTo>
                      <a:pt x="83" y="135"/>
                      <a:pt x="87" y="125"/>
                      <a:pt x="86" y="113"/>
                    </a:cubicBezTo>
                    <a:cubicBezTo>
                      <a:pt x="80" y="119"/>
                      <a:pt x="75" y="126"/>
                      <a:pt x="72" y="133"/>
                    </a:cubicBezTo>
                    <a:cubicBezTo>
                      <a:pt x="69" y="138"/>
                      <a:pt x="68" y="143"/>
                      <a:pt x="62" y="142"/>
                    </a:cubicBezTo>
                    <a:cubicBezTo>
                      <a:pt x="55" y="141"/>
                      <a:pt x="53" y="137"/>
                      <a:pt x="52" y="130"/>
                    </a:cubicBezTo>
                    <a:cubicBezTo>
                      <a:pt x="52" y="128"/>
                      <a:pt x="51" y="125"/>
                      <a:pt x="50" y="122"/>
                    </a:cubicBezTo>
                    <a:close/>
                    <a:moveTo>
                      <a:pt x="89" y="158"/>
                    </a:moveTo>
                    <a:cubicBezTo>
                      <a:pt x="86" y="155"/>
                      <a:pt x="84" y="153"/>
                      <a:pt x="82" y="151"/>
                    </a:cubicBezTo>
                    <a:cubicBezTo>
                      <a:pt x="80" y="154"/>
                      <a:pt x="77" y="157"/>
                      <a:pt x="77" y="160"/>
                    </a:cubicBezTo>
                    <a:cubicBezTo>
                      <a:pt x="76" y="162"/>
                      <a:pt x="80" y="165"/>
                      <a:pt x="82" y="167"/>
                    </a:cubicBezTo>
                    <a:cubicBezTo>
                      <a:pt x="84" y="164"/>
                      <a:pt x="86" y="162"/>
                      <a:pt x="89" y="1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12">
                <a:extLst>
                  <a:ext uri="{FF2B5EF4-FFF2-40B4-BE49-F238E27FC236}">
                    <a16:creationId xmlns:a16="http://schemas.microsoft.com/office/drawing/2014/main" id="{A12EE63D-5E62-498B-A20E-5094C93DBE5B}"/>
                  </a:ext>
                </a:extLst>
              </p:cNvPr>
              <p:cNvSpPr>
                <a:spLocks noEditPoints="1"/>
              </p:cNvSpPr>
              <p:nvPr/>
            </p:nvSpPr>
            <p:spPr bwMode="auto">
              <a:xfrm>
                <a:off x="7315200" y="2152650"/>
                <a:ext cx="554038" cy="392113"/>
              </a:xfrm>
              <a:custGeom>
                <a:avLst/>
                <a:gdLst>
                  <a:gd name="T0" fmla="*/ 151 w 219"/>
                  <a:gd name="T1" fmla="*/ 35 h 155"/>
                  <a:gd name="T2" fmla="*/ 185 w 219"/>
                  <a:gd name="T3" fmla="*/ 42 h 155"/>
                  <a:gd name="T4" fmla="*/ 203 w 219"/>
                  <a:gd name="T5" fmla="*/ 42 h 155"/>
                  <a:gd name="T6" fmla="*/ 209 w 219"/>
                  <a:gd name="T7" fmla="*/ 48 h 155"/>
                  <a:gd name="T8" fmla="*/ 202 w 219"/>
                  <a:gd name="T9" fmla="*/ 53 h 155"/>
                  <a:gd name="T10" fmla="*/ 190 w 219"/>
                  <a:gd name="T11" fmla="*/ 54 h 155"/>
                  <a:gd name="T12" fmla="*/ 169 w 219"/>
                  <a:gd name="T13" fmla="*/ 64 h 155"/>
                  <a:gd name="T14" fmla="*/ 194 w 219"/>
                  <a:gd name="T15" fmla="*/ 69 h 155"/>
                  <a:gd name="T16" fmla="*/ 219 w 219"/>
                  <a:gd name="T17" fmla="*/ 70 h 155"/>
                  <a:gd name="T18" fmla="*/ 193 w 219"/>
                  <a:gd name="T19" fmla="*/ 82 h 155"/>
                  <a:gd name="T20" fmla="*/ 145 w 219"/>
                  <a:gd name="T21" fmla="*/ 92 h 155"/>
                  <a:gd name="T22" fmla="*/ 144 w 219"/>
                  <a:gd name="T23" fmla="*/ 104 h 155"/>
                  <a:gd name="T24" fmla="*/ 157 w 219"/>
                  <a:gd name="T25" fmla="*/ 142 h 155"/>
                  <a:gd name="T26" fmla="*/ 153 w 219"/>
                  <a:gd name="T27" fmla="*/ 154 h 155"/>
                  <a:gd name="T28" fmla="*/ 140 w 219"/>
                  <a:gd name="T29" fmla="*/ 151 h 155"/>
                  <a:gd name="T30" fmla="*/ 126 w 219"/>
                  <a:gd name="T31" fmla="*/ 136 h 155"/>
                  <a:gd name="T32" fmla="*/ 115 w 219"/>
                  <a:gd name="T33" fmla="*/ 106 h 155"/>
                  <a:gd name="T34" fmla="*/ 118 w 219"/>
                  <a:gd name="T35" fmla="*/ 105 h 155"/>
                  <a:gd name="T36" fmla="*/ 131 w 219"/>
                  <a:gd name="T37" fmla="*/ 125 h 155"/>
                  <a:gd name="T38" fmla="*/ 142 w 219"/>
                  <a:gd name="T39" fmla="*/ 134 h 155"/>
                  <a:gd name="T40" fmla="*/ 142 w 219"/>
                  <a:gd name="T41" fmla="*/ 119 h 155"/>
                  <a:gd name="T42" fmla="*/ 123 w 219"/>
                  <a:gd name="T43" fmla="*/ 97 h 155"/>
                  <a:gd name="T44" fmla="*/ 120 w 219"/>
                  <a:gd name="T45" fmla="*/ 94 h 155"/>
                  <a:gd name="T46" fmla="*/ 99 w 219"/>
                  <a:gd name="T47" fmla="*/ 66 h 155"/>
                  <a:gd name="T48" fmla="*/ 61 w 219"/>
                  <a:gd name="T49" fmla="*/ 43 h 155"/>
                  <a:gd name="T50" fmla="*/ 19 w 219"/>
                  <a:gd name="T51" fmla="*/ 36 h 155"/>
                  <a:gd name="T52" fmla="*/ 3 w 219"/>
                  <a:gd name="T53" fmla="*/ 33 h 155"/>
                  <a:gd name="T54" fmla="*/ 4 w 219"/>
                  <a:gd name="T55" fmla="*/ 17 h 155"/>
                  <a:gd name="T56" fmla="*/ 31 w 219"/>
                  <a:gd name="T57" fmla="*/ 3 h 155"/>
                  <a:gd name="T58" fmla="*/ 46 w 219"/>
                  <a:gd name="T59" fmla="*/ 4 h 155"/>
                  <a:gd name="T60" fmla="*/ 38 w 219"/>
                  <a:gd name="T61" fmla="*/ 24 h 155"/>
                  <a:gd name="T62" fmla="*/ 57 w 219"/>
                  <a:gd name="T63" fmla="*/ 34 h 155"/>
                  <a:gd name="T64" fmla="*/ 109 w 219"/>
                  <a:gd name="T65" fmla="*/ 66 h 155"/>
                  <a:gd name="T66" fmla="*/ 124 w 219"/>
                  <a:gd name="T67" fmla="*/ 61 h 155"/>
                  <a:gd name="T68" fmla="*/ 113 w 219"/>
                  <a:gd name="T69" fmla="*/ 59 h 155"/>
                  <a:gd name="T70" fmla="*/ 112 w 219"/>
                  <a:gd name="T71" fmla="*/ 57 h 155"/>
                  <a:gd name="T72" fmla="*/ 142 w 219"/>
                  <a:gd name="T73" fmla="*/ 48 h 155"/>
                  <a:gd name="T74" fmla="*/ 168 w 219"/>
                  <a:gd name="T75" fmla="*/ 51 h 155"/>
                  <a:gd name="T76" fmla="*/ 129 w 219"/>
                  <a:gd name="T77" fmla="*/ 45 h 155"/>
                  <a:gd name="T78" fmla="*/ 111 w 219"/>
                  <a:gd name="T79" fmla="*/ 52 h 155"/>
                  <a:gd name="T80" fmla="*/ 102 w 219"/>
                  <a:gd name="T81" fmla="*/ 53 h 155"/>
                  <a:gd name="T82" fmla="*/ 100 w 219"/>
                  <a:gd name="T83" fmla="*/ 50 h 155"/>
                  <a:gd name="T84" fmla="*/ 113 w 219"/>
                  <a:gd name="T85" fmla="*/ 43 h 155"/>
                  <a:gd name="T86" fmla="*/ 110 w 219"/>
                  <a:gd name="T87" fmla="*/ 40 h 155"/>
                  <a:gd name="T88" fmla="*/ 101 w 219"/>
                  <a:gd name="T89" fmla="*/ 41 h 155"/>
                  <a:gd name="T90" fmla="*/ 91 w 219"/>
                  <a:gd name="T91" fmla="*/ 37 h 155"/>
                  <a:gd name="T92" fmla="*/ 97 w 219"/>
                  <a:gd name="T93" fmla="*/ 24 h 155"/>
                  <a:gd name="T94" fmla="*/ 119 w 219"/>
                  <a:gd name="T95" fmla="*/ 19 h 155"/>
                  <a:gd name="T96" fmla="*/ 115 w 219"/>
                  <a:gd name="T97" fmla="*/ 29 h 155"/>
                  <a:gd name="T98" fmla="*/ 136 w 219"/>
                  <a:gd name="T99" fmla="*/ 28 h 155"/>
                  <a:gd name="T100" fmla="*/ 156 w 219"/>
                  <a:gd name="T101" fmla="*/ 13 h 155"/>
                  <a:gd name="T102" fmla="*/ 168 w 219"/>
                  <a:gd name="T103" fmla="*/ 13 h 155"/>
                  <a:gd name="T104" fmla="*/ 164 w 219"/>
                  <a:gd name="T105" fmla="*/ 27 h 155"/>
                  <a:gd name="T106" fmla="*/ 152 w 219"/>
                  <a:gd name="T107" fmla="*/ 33 h 155"/>
                  <a:gd name="T108" fmla="*/ 151 w 219"/>
                  <a:gd name="T109" fmla="*/ 35 h 155"/>
                  <a:gd name="T110" fmla="*/ 126 w 219"/>
                  <a:gd name="T111" fmla="*/ 76 h 155"/>
                  <a:gd name="T112" fmla="*/ 124 w 219"/>
                  <a:gd name="T113" fmla="*/ 80 h 155"/>
                  <a:gd name="T114" fmla="*/ 137 w 219"/>
                  <a:gd name="T115" fmla="*/ 86 h 155"/>
                  <a:gd name="T116" fmla="*/ 138 w 219"/>
                  <a:gd name="T117" fmla="*/ 79 h 155"/>
                  <a:gd name="T118" fmla="*/ 126 w 219"/>
                  <a:gd name="T119" fmla="*/ 7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155">
                    <a:moveTo>
                      <a:pt x="151" y="35"/>
                    </a:moveTo>
                    <a:cubicBezTo>
                      <a:pt x="162" y="39"/>
                      <a:pt x="172" y="45"/>
                      <a:pt x="185" y="42"/>
                    </a:cubicBezTo>
                    <a:cubicBezTo>
                      <a:pt x="191" y="41"/>
                      <a:pt x="197" y="41"/>
                      <a:pt x="203" y="42"/>
                    </a:cubicBezTo>
                    <a:cubicBezTo>
                      <a:pt x="205" y="42"/>
                      <a:pt x="207" y="46"/>
                      <a:pt x="209" y="48"/>
                    </a:cubicBezTo>
                    <a:cubicBezTo>
                      <a:pt x="207" y="50"/>
                      <a:pt x="205" y="53"/>
                      <a:pt x="202" y="53"/>
                    </a:cubicBezTo>
                    <a:cubicBezTo>
                      <a:pt x="198" y="54"/>
                      <a:pt x="194" y="54"/>
                      <a:pt x="190" y="54"/>
                    </a:cubicBezTo>
                    <a:cubicBezTo>
                      <a:pt x="181" y="53"/>
                      <a:pt x="175" y="57"/>
                      <a:pt x="169" y="64"/>
                    </a:cubicBezTo>
                    <a:cubicBezTo>
                      <a:pt x="177" y="70"/>
                      <a:pt x="185" y="72"/>
                      <a:pt x="194" y="69"/>
                    </a:cubicBezTo>
                    <a:cubicBezTo>
                      <a:pt x="203" y="66"/>
                      <a:pt x="211" y="64"/>
                      <a:pt x="219" y="70"/>
                    </a:cubicBezTo>
                    <a:cubicBezTo>
                      <a:pt x="213" y="82"/>
                      <a:pt x="204" y="86"/>
                      <a:pt x="193" y="82"/>
                    </a:cubicBezTo>
                    <a:cubicBezTo>
                      <a:pt x="175" y="77"/>
                      <a:pt x="159" y="82"/>
                      <a:pt x="145" y="92"/>
                    </a:cubicBezTo>
                    <a:cubicBezTo>
                      <a:pt x="139" y="96"/>
                      <a:pt x="142" y="100"/>
                      <a:pt x="144" y="104"/>
                    </a:cubicBezTo>
                    <a:cubicBezTo>
                      <a:pt x="153" y="115"/>
                      <a:pt x="157" y="128"/>
                      <a:pt x="157" y="142"/>
                    </a:cubicBezTo>
                    <a:cubicBezTo>
                      <a:pt x="157" y="146"/>
                      <a:pt x="155" y="153"/>
                      <a:pt x="153" y="154"/>
                    </a:cubicBezTo>
                    <a:cubicBezTo>
                      <a:pt x="149" y="155"/>
                      <a:pt x="143" y="153"/>
                      <a:pt x="140" y="151"/>
                    </a:cubicBezTo>
                    <a:cubicBezTo>
                      <a:pt x="134" y="147"/>
                      <a:pt x="129" y="142"/>
                      <a:pt x="126" y="136"/>
                    </a:cubicBezTo>
                    <a:cubicBezTo>
                      <a:pt x="121" y="126"/>
                      <a:pt x="119" y="116"/>
                      <a:pt x="115" y="106"/>
                    </a:cubicBezTo>
                    <a:cubicBezTo>
                      <a:pt x="116" y="106"/>
                      <a:pt x="117" y="105"/>
                      <a:pt x="118" y="105"/>
                    </a:cubicBezTo>
                    <a:cubicBezTo>
                      <a:pt x="122" y="111"/>
                      <a:pt x="126" y="118"/>
                      <a:pt x="131" y="125"/>
                    </a:cubicBezTo>
                    <a:cubicBezTo>
                      <a:pt x="134" y="128"/>
                      <a:pt x="138" y="131"/>
                      <a:pt x="142" y="134"/>
                    </a:cubicBezTo>
                    <a:cubicBezTo>
                      <a:pt x="142" y="129"/>
                      <a:pt x="144" y="124"/>
                      <a:pt x="142" y="119"/>
                    </a:cubicBezTo>
                    <a:cubicBezTo>
                      <a:pt x="138" y="110"/>
                      <a:pt x="135" y="99"/>
                      <a:pt x="123" y="97"/>
                    </a:cubicBezTo>
                    <a:cubicBezTo>
                      <a:pt x="122" y="97"/>
                      <a:pt x="120" y="95"/>
                      <a:pt x="120" y="94"/>
                    </a:cubicBezTo>
                    <a:cubicBezTo>
                      <a:pt x="119" y="80"/>
                      <a:pt x="108" y="73"/>
                      <a:pt x="99" y="66"/>
                    </a:cubicBezTo>
                    <a:cubicBezTo>
                      <a:pt x="87" y="58"/>
                      <a:pt x="74" y="50"/>
                      <a:pt x="61" y="43"/>
                    </a:cubicBezTo>
                    <a:cubicBezTo>
                      <a:pt x="48" y="36"/>
                      <a:pt x="34" y="34"/>
                      <a:pt x="19" y="36"/>
                    </a:cubicBezTo>
                    <a:cubicBezTo>
                      <a:pt x="14" y="37"/>
                      <a:pt x="5" y="37"/>
                      <a:pt x="3" y="33"/>
                    </a:cubicBezTo>
                    <a:cubicBezTo>
                      <a:pt x="0" y="30"/>
                      <a:pt x="2" y="22"/>
                      <a:pt x="4" y="17"/>
                    </a:cubicBezTo>
                    <a:cubicBezTo>
                      <a:pt x="10" y="3"/>
                      <a:pt x="17" y="0"/>
                      <a:pt x="31" y="3"/>
                    </a:cubicBezTo>
                    <a:cubicBezTo>
                      <a:pt x="36" y="3"/>
                      <a:pt x="40" y="4"/>
                      <a:pt x="46" y="4"/>
                    </a:cubicBezTo>
                    <a:cubicBezTo>
                      <a:pt x="43" y="11"/>
                      <a:pt x="41" y="17"/>
                      <a:pt x="38" y="24"/>
                    </a:cubicBezTo>
                    <a:cubicBezTo>
                      <a:pt x="44" y="27"/>
                      <a:pt x="51" y="31"/>
                      <a:pt x="57" y="34"/>
                    </a:cubicBezTo>
                    <a:cubicBezTo>
                      <a:pt x="75" y="45"/>
                      <a:pt x="92" y="55"/>
                      <a:pt x="109" y="66"/>
                    </a:cubicBezTo>
                    <a:cubicBezTo>
                      <a:pt x="117" y="71"/>
                      <a:pt x="120" y="69"/>
                      <a:pt x="124" y="61"/>
                    </a:cubicBezTo>
                    <a:cubicBezTo>
                      <a:pt x="120" y="61"/>
                      <a:pt x="116" y="60"/>
                      <a:pt x="113" y="59"/>
                    </a:cubicBezTo>
                    <a:cubicBezTo>
                      <a:pt x="113" y="58"/>
                      <a:pt x="112" y="58"/>
                      <a:pt x="112" y="57"/>
                    </a:cubicBezTo>
                    <a:cubicBezTo>
                      <a:pt x="122" y="54"/>
                      <a:pt x="132" y="51"/>
                      <a:pt x="142" y="48"/>
                    </a:cubicBezTo>
                    <a:cubicBezTo>
                      <a:pt x="147" y="60"/>
                      <a:pt x="157" y="61"/>
                      <a:pt x="168" y="51"/>
                    </a:cubicBezTo>
                    <a:cubicBezTo>
                      <a:pt x="160" y="42"/>
                      <a:pt x="142" y="39"/>
                      <a:pt x="129" y="45"/>
                    </a:cubicBezTo>
                    <a:cubicBezTo>
                      <a:pt x="123" y="47"/>
                      <a:pt x="117" y="50"/>
                      <a:pt x="111" y="52"/>
                    </a:cubicBezTo>
                    <a:cubicBezTo>
                      <a:pt x="109" y="53"/>
                      <a:pt x="105" y="52"/>
                      <a:pt x="102" y="53"/>
                    </a:cubicBezTo>
                    <a:cubicBezTo>
                      <a:pt x="102" y="52"/>
                      <a:pt x="101" y="51"/>
                      <a:pt x="100" y="50"/>
                    </a:cubicBezTo>
                    <a:cubicBezTo>
                      <a:pt x="104" y="47"/>
                      <a:pt x="109" y="45"/>
                      <a:pt x="113" y="43"/>
                    </a:cubicBezTo>
                    <a:cubicBezTo>
                      <a:pt x="112" y="42"/>
                      <a:pt x="111" y="41"/>
                      <a:pt x="110" y="40"/>
                    </a:cubicBezTo>
                    <a:cubicBezTo>
                      <a:pt x="107" y="40"/>
                      <a:pt x="104" y="41"/>
                      <a:pt x="101" y="41"/>
                    </a:cubicBezTo>
                    <a:cubicBezTo>
                      <a:pt x="98" y="40"/>
                      <a:pt x="92" y="39"/>
                      <a:pt x="91" y="37"/>
                    </a:cubicBezTo>
                    <a:cubicBezTo>
                      <a:pt x="89" y="31"/>
                      <a:pt x="91" y="26"/>
                      <a:pt x="97" y="24"/>
                    </a:cubicBezTo>
                    <a:cubicBezTo>
                      <a:pt x="104" y="22"/>
                      <a:pt x="111" y="21"/>
                      <a:pt x="119" y="19"/>
                    </a:cubicBezTo>
                    <a:cubicBezTo>
                      <a:pt x="117" y="23"/>
                      <a:pt x="116" y="26"/>
                      <a:pt x="115" y="29"/>
                    </a:cubicBezTo>
                    <a:cubicBezTo>
                      <a:pt x="123" y="34"/>
                      <a:pt x="130" y="32"/>
                      <a:pt x="136" y="28"/>
                    </a:cubicBezTo>
                    <a:cubicBezTo>
                      <a:pt x="143" y="23"/>
                      <a:pt x="149" y="17"/>
                      <a:pt x="156" y="13"/>
                    </a:cubicBezTo>
                    <a:cubicBezTo>
                      <a:pt x="159" y="11"/>
                      <a:pt x="165" y="11"/>
                      <a:pt x="168" y="13"/>
                    </a:cubicBezTo>
                    <a:cubicBezTo>
                      <a:pt x="172" y="15"/>
                      <a:pt x="169" y="25"/>
                      <a:pt x="164" y="27"/>
                    </a:cubicBezTo>
                    <a:cubicBezTo>
                      <a:pt x="160" y="29"/>
                      <a:pt x="156" y="31"/>
                      <a:pt x="152" y="33"/>
                    </a:cubicBezTo>
                    <a:cubicBezTo>
                      <a:pt x="151" y="34"/>
                      <a:pt x="151" y="34"/>
                      <a:pt x="151" y="35"/>
                    </a:cubicBezTo>
                    <a:close/>
                    <a:moveTo>
                      <a:pt x="126" y="76"/>
                    </a:moveTo>
                    <a:cubicBezTo>
                      <a:pt x="125" y="77"/>
                      <a:pt x="125" y="78"/>
                      <a:pt x="124" y="80"/>
                    </a:cubicBezTo>
                    <a:cubicBezTo>
                      <a:pt x="128" y="82"/>
                      <a:pt x="132" y="84"/>
                      <a:pt x="137" y="86"/>
                    </a:cubicBezTo>
                    <a:cubicBezTo>
                      <a:pt x="137" y="83"/>
                      <a:pt x="139" y="81"/>
                      <a:pt x="138" y="79"/>
                    </a:cubicBezTo>
                    <a:cubicBezTo>
                      <a:pt x="135" y="72"/>
                      <a:pt x="130" y="74"/>
                      <a:pt x="126"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13">
                <a:extLst>
                  <a:ext uri="{FF2B5EF4-FFF2-40B4-BE49-F238E27FC236}">
                    <a16:creationId xmlns:a16="http://schemas.microsoft.com/office/drawing/2014/main" id="{84B3ED86-C688-4629-8FF6-2E67E812E743}"/>
                  </a:ext>
                </a:extLst>
              </p:cNvPr>
              <p:cNvSpPr>
                <a:spLocks/>
              </p:cNvSpPr>
              <p:nvPr/>
            </p:nvSpPr>
            <p:spPr bwMode="auto">
              <a:xfrm>
                <a:off x="4657725" y="4679950"/>
                <a:ext cx="366713" cy="349250"/>
              </a:xfrm>
              <a:custGeom>
                <a:avLst/>
                <a:gdLst>
                  <a:gd name="T0" fmla="*/ 59 w 145"/>
                  <a:gd name="T1" fmla="*/ 69 h 138"/>
                  <a:gd name="T2" fmla="*/ 18 w 145"/>
                  <a:gd name="T3" fmla="*/ 105 h 138"/>
                  <a:gd name="T4" fmla="*/ 0 w 145"/>
                  <a:gd name="T5" fmla="*/ 104 h 138"/>
                  <a:gd name="T6" fmla="*/ 18 w 145"/>
                  <a:gd name="T7" fmla="*/ 38 h 138"/>
                  <a:gd name="T8" fmla="*/ 23 w 145"/>
                  <a:gd name="T9" fmla="*/ 21 h 138"/>
                  <a:gd name="T10" fmla="*/ 21 w 145"/>
                  <a:gd name="T11" fmla="*/ 5 h 138"/>
                  <a:gd name="T12" fmla="*/ 20 w 145"/>
                  <a:gd name="T13" fmla="*/ 1 h 138"/>
                  <a:gd name="T14" fmla="*/ 24 w 145"/>
                  <a:gd name="T15" fmla="*/ 0 h 138"/>
                  <a:gd name="T16" fmla="*/ 62 w 145"/>
                  <a:gd name="T17" fmla="*/ 23 h 138"/>
                  <a:gd name="T18" fmla="*/ 56 w 145"/>
                  <a:gd name="T19" fmla="*/ 25 h 138"/>
                  <a:gd name="T20" fmla="*/ 43 w 145"/>
                  <a:gd name="T21" fmla="*/ 33 h 138"/>
                  <a:gd name="T22" fmla="*/ 31 w 145"/>
                  <a:gd name="T23" fmla="*/ 84 h 138"/>
                  <a:gd name="T24" fmla="*/ 63 w 145"/>
                  <a:gd name="T25" fmla="*/ 56 h 138"/>
                  <a:gd name="T26" fmla="*/ 66 w 145"/>
                  <a:gd name="T27" fmla="*/ 33 h 138"/>
                  <a:gd name="T28" fmla="*/ 64 w 145"/>
                  <a:gd name="T29" fmla="*/ 28 h 138"/>
                  <a:gd name="T30" fmla="*/ 66 w 145"/>
                  <a:gd name="T31" fmla="*/ 26 h 138"/>
                  <a:gd name="T32" fmla="*/ 106 w 145"/>
                  <a:gd name="T33" fmla="*/ 50 h 138"/>
                  <a:gd name="T34" fmla="*/ 106 w 145"/>
                  <a:gd name="T35" fmla="*/ 52 h 138"/>
                  <a:gd name="T36" fmla="*/ 100 w 145"/>
                  <a:gd name="T37" fmla="*/ 52 h 138"/>
                  <a:gd name="T38" fmla="*/ 88 w 145"/>
                  <a:gd name="T39" fmla="*/ 58 h 138"/>
                  <a:gd name="T40" fmla="*/ 76 w 145"/>
                  <a:gd name="T41" fmla="*/ 110 h 138"/>
                  <a:gd name="T42" fmla="*/ 96 w 145"/>
                  <a:gd name="T43" fmla="*/ 93 h 138"/>
                  <a:gd name="T44" fmla="*/ 113 w 145"/>
                  <a:gd name="T45" fmla="*/ 79 h 138"/>
                  <a:gd name="T46" fmla="*/ 113 w 145"/>
                  <a:gd name="T47" fmla="*/ 60 h 138"/>
                  <a:gd name="T48" fmla="*/ 112 w 145"/>
                  <a:gd name="T49" fmla="*/ 56 h 138"/>
                  <a:gd name="T50" fmla="*/ 145 w 145"/>
                  <a:gd name="T51" fmla="*/ 73 h 138"/>
                  <a:gd name="T52" fmla="*/ 139 w 145"/>
                  <a:gd name="T53" fmla="*/ 76 h 138"/>
                  <a:gd name="T54" fmla="*/ 123 w 145"/>
                  <a:gd name="T55" fmla="*/ 80 h 138"/>
                  <a:gd name="T56" fmla="*/ 62 w 145"/>
                  <a:gd name="T57" fmla="*/ 132 h 138"/>
                  <a:gd name="T58" fmla="*/ 44 w 145"/>
                  <a:gd name="T59" fmla="*/ 131 h 138"/>
                  <a:gd name="T60" fmla="*/ 61 w 145"/>
                  <a:gd name="T61" fmla="*/ 70 h 138"/>
                  <a:gd name="T62" fmla="*/ 59 w 145"/>
                  <a:gd name="T63" fmla="*/ 6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5" h="138">
                    <a:moveTo>
                      <a:pt x="59" y="69"/>
                    </a:moveTo>
                    <a:cubicBezTo>
                      <a:pt x="45" y="81"/>
                      <a:pt x="31" y="92"/>
                      <a:pt x="18" y="105"/>
                    </a:cubicBezTo>
                    <a:cubicBezTo>
                      <a:pt x="11" y="110"/>
                      <a:pt x="6" y="112"/>
                      <a:pt x="0" y="104"/>
                    </a:cubicBezTo>
                    <a:cubicBezTo>
                      <a:pt x="6" y="83"/>
                      <a:pt x="12" y="61"/>
                      <a:pt x="18" y="38"/>
                    </a:cubicBezTo>
                    <a:cubicBezTo>
                      <a:pt x="19" y="33"/>
                      <a:pt x="22" y="27"/>
                      <a:pt x="23" y="21"/>
                    </a:cubicBezTo>
                    <a:cubicBezTo>
                      <a:pt x="23" y="16"/>
                      <a:pt x="21" y="10"/>
                      <a:pt x="21" y="5"/>
                    </a:cubicBezTo>
                    <a:cubicBezTo>
                      <a:pt x="21" y="4"/>
                      <a:pt x="20" y="2"/>
                      <a:pt x="20" y="1"/>
                    </a:cubicBezTo>
                    <a:cubicBezTo>
                      <a:pt x="21" y="0"/>
                      <a:pt x="23" y="0"/>
                      <a:pt x="24" y="0"/>
                    </a:cubicBezTo>
                    <a:cubicBezTo>
                      <a:pt x="36" y="8"/>
                      <a:pt x="48" y="15"/>
                      <a:pt x="62" y="23"/>
                    </a:cubicBezTo>
                    <a:cubicBezTo>
                      <a:pt x="59" y="24"/>
                      <a:pt x="57" y="26"/>
                      <a:pt x="56" y="25"/>
                    </a:cubicBezTo>
                    <a:cubicBezTo>
                      <a:pt x="48" y="21"/>
                      <a:pt x="45" y="26"/>
                      <a:pt x="43" y="33"/>
                    </a:cubicBezTo>
                    <a:cubicBezTo>
                      <a:pt x="39" y="50"/>
                      <a:pt x="34" y="66"/>
                      <a:pt x="31" y="84"/>
                    </a:cubicBezTo>
                    <a:cubicBezTo>
                      <a:pt x="42" y="75"/>
                      <a:pt x="53" y="66"/>
                      <a:pt x="63" y="56"/>
                    </a:cubicBezTo>
                    <a:cubicBezTo>
                      <a:pt x="69" y="50"/>
                      <a:pt x="70" y="41"/>
                      <a:pt x="66" y="33"/>
                    </a:cubicBezTo>
                    <a:cubicBezTo>
                      <a:pt x="66" y="31"/>
                      <a:pt x="65" y="29"/>
                      <a:pt x="64" y="28"/>
                    </a:cubicBezTo>
                    <a:cubicBezTo>
                      <a:pt x="65" y="27"/>
                      <a:pt x="65" y="26"/>
                      <a:pt x="66" y="26"/>
                    </a:cubicBezTo>
                    <a:cubicBezTo>
                      <a:pt x="79" y="34"/>
                      <a:pt x="93" y="42"/>
                      <a:pt x="106" y="50"/>
                    </a:cubicBezTo>
                    <a:cubicBezTo>
                      <a:pt x="106" y="50"/>
                      <a:pt x="106" y="51"/>
                      <a:pt x="106" y="52"/>
                    </a:cubicBezTo>
                    <a:cubicBezTo>
                      <a:pt x="104" y="52"/>
                      <a:pt x="102" y="53"/>
                      <a:pt x="100" y="52"/>
                    </a:cubicBezTo>
                    <a:cubicBezTo>
                      <a:pt x="94" y="49"/>
                      <a:pt x="90" y="51"/>
                      <a:pt x="88" y="58"/>
                    </a:cubicBezTo>
                    <a:cubicBezTo>
                      <a:pt x="84" y="75"/>
                      <a:pt x="79" y="92"/>
                      <a:pt x="76" y="110"/>
                    </a:cubicBezTo>
                    <a:cubicBezTo>
                      <a:pt x="83" y="104"/>
                      <a:pt x="89" y="98"/>
                      <a:pt x="96" y="93"/>
                    </a:cubicBezTo>
                    <a:cubicBezTo>
                      <a:pt x="102" y="88"/>
                      <a:pt x="107" y="83"/>
                      <a:pt x="113" y="79"/>
                    </a:cubicBezTo>
                    <a:cubicBezTo>
                      <a:pt x="122" y="71"/>
                      <a:pt x="122" y="68"/>
                      <a:pt x="113" y="60"/>
                    </a:cubicBezTo>
                    <a:cubicBezTo>
                      <a:pt x="113" y="59"/>
                      <a:pt x="112" y="58"/>
                      <a:pt x="112" y="56"/>
                    </a:cubicBezTo>
                    <a:cubicBezTo>
                      <a:pt x="124" y="59"/>
                      <a:pt x="133" y="67"/>
                      <a:pt x="145" y="73"/>
                    </a:cubicBezTo>
                    <a:cubicBezTo>
                      <a:pt x="142" y="74"/>
                      <a:pt x="140" y="76"/>
                      <a:pt x="139" y="76"/>
                    </a:cubicBezTo>
                    <a:cubicBezTo>
                      <a:pt x="132" y="72"/>
                      <a:pt x="127" y="76"/>
                      <a:pt x="123" y="80"/>
                    </a:cubicBezTo>
                    <a:cubicBezTo>
                      <a:pt x="102" y="97"/>
                      <a:pt x="82" y="114"/>
                      <a:pt x="62" y="132"/>
                    </a:cubicBezTo>
                    <a:cubicBezTo>
                      <a:pt x="56" y="137"/>
                      <a:pt x="51" y="138"/>
                      <a:pt x="44" y="131"/>
                    </a:cubicBezTo>
                    <a:cubicBezTo>
                      <a:pt x="50" y="111"/>
                      <a:pt x="55" y="91"/>
                      <a:pt x="61" y="70"/>
                    </a:cubicBezTo>
                    <a:cubicBezTo>
                      <a:pt x="60" y="70"/>
                      <a:pt x="60" y="70"/>
                      <a:pt x="5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14">
                <a:extLst>
                  <a:ext uri="{FF2B5EF4-FFF2-40B4-BE49-F238E27FC236}">
                    <a16:creationId xmlns:a16="http://schemas.microsoft.com/office/drawing/2014/main" id="{27540D21-C832-4240-91FA-C2754A94B026}"/>
                  </a:ext>
                </a:extLst>
              </p:cNvPr>
              <p:cNvSpPr>
                <a:spLocks/>
              </p:cNvSpPr>
              <p:nvPr/>
            </p:nvSpPr>
            <p:spPr bwMode="auto">
              <a:xfrm>
                <a:off x="6388100" y="1263650"/>
                <a:ext cx="366713" cy="339725"/>
              </a:xfrm>
              <a:custGeom>
                <a:avLst/>
                <a:gdLst>
                  <a:gd name="T0" fmla="*/ 66 w 145"/>
                  <a:gd name="T1" fmla="*/ 79 h 134"/>
                  <a:gd name="T2" fmla="*/ 45 w 145"/>
                  <a:gd name="T3" fmla="*/ 79 h 134"/>
                  <a:gd name="T4" fmla="*/ 23 w 145"/>
                  <a:gd name="T5" fmla="*/ 48 h 134"/>
                  <a:gd name="T6" fmla="*/ 28 w 145"/>
                  <a:gd name="T7" fmla="*/ 42 h 134"/>
                  <a:gd name="T8" fmla="*/ 33 w 145"/>
                  <a:gd name="T9" fmla="*/ 46 h 134"/>
                  <a:gd name="T10" fmla="*/ 77 w 145"/>
                  <a:gd name="T11" fmla="*/ 56 h 134"/>
                  <a:gd name="T12" fmla="*/ 81 w 145"/>
                  <a:gd name="T13" fmla="*/ 53 h 134"/>
                  <a:gd name="T14" fmla="*/ 93 w 145"/>
                  <a:gd name="T15" fmla="*/ 10 h 134"/>
                  <a:gd name="T16" fmla="*/ 96 w 145"/>
                  <a:gd name="T17" fmla="*/ 0 h 134"/>
                  <a:gd name="T18" fmla="*/ 106 w 145"/>
                  <a:gd name="T19" fmla="*/ 4 h 134"/>
                  <a:gd name="T20" fmla="*/ 116 w 145"/>
                  <a:gd name="T21" fmla="*/ 44 h 134"/>
                  <a:gd name="T22" fmla="*/ 124 w 145"/>
                  <a:gd name="T23" fmla="*/ 58 h 134"/>
                  <a:gd name="T24" fmla="*/ 143 w 145"/>
                  <a:gd name="T25" fmla="*/ 69 h 134"/>
                  <a:gd name="T26" fmla="*/ 136 w 145"/>
                  <a:gd name="T27" fmla="*/ 79 h 134"/>
                  <a:gd name="T28" fmla="*/ 124 w 145"/>
                  <a:gd name="T29" fmla="*/ 77 h 134"/>
                  <a:gd name="T30" fmla="*/ 90 w 145"/>
                  <a:gd name="T31" fmla="*/ 86 h 134"/>
                  <a:gd name="T32" fmla="*/ 52 w 145"/>
                  <a:gd name="T33" fmla="*/ 121 h 134"/>
                  <a:gd name="T34" fmla="*/ 10 w 145"/>
                  <a:gd name="T35" fmla="*/ 131 h 134"/>
                  <a:gd name="T36" fmla="*/ 2 w 145"/>
                  <a:gd name="T37" fmla="*/ 117 h 134"/>
                  <a:gd name="T38" fmla="*/ 14 w 145"/>
                  <a:gd name="T39" fmla="*/ 109 h 134"/>
                  <a:gd name="T40" fmla="*/ 33 w 145"/>
                  <a:gd name="T41" fmla="*/ 105 h 134"/>
                  <a:gd name="T42" fmla="*/ 66 w 145"/>
                  <a:gd name="T43" fmla="*/ 79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5" h="134">
                    <a:moveTo>
                      <a:pt x="66" y="79"/>
                    </a:moveTo>
                    <a:cubicBezTo>
                      <a:pt x="58" y="79"/>
                      <a:pt x="51" y="79"/>
                      <a:pt x="45" y="79"/>
                    </a:cubicBezTo>
                    <a:cubicBezTo>
                      <a:pt x="23" y="78"/>
                      <a:pt x="20" y="64"/>
                      <a:pt x="23" y="48"/>
                    </a:cubicBezTo>
                    <a:cubicBezTo>
                      <a:pt x="23" y="45"/>
                      <a:pt x="26" y="43"/>
                      <a:pt x="28" y="42"/>
                    </a:cubicBezTo>
                    <a:cubicBezTo>
                      <a:pt x="29" y="42"/>
                      <a:pt x="32" y="44"/>
                      <a:pt x="33" y="46"/>
                    </a:cubicBezTo>
                    <a:cubicBezTo>
                      <a:pt x="41" y="56"/>
                      <a:pt x="66" y="62"/>
                      <a:pt x="77" y="56"/>
                    </a:cubicBezTo>
                    <a:cubicBezTo>
                      <a:pt x="79" y="55"/>
                      <a:pt x="80" y="54"/>
                      <a:pt x="81" y="53"/>
                    </a:cubicBezTo>
                    <a:cubicBezTo>
                      <a:pt x="88" y="40"/>
                      <a:pt x="94" y="26"/>
                      <a:pt x="93" y="10"/>
                    </a:cubicBezTo>
                    <a:cubicBezTo>
                      <a:pt x="93" y="7"/>
                      <a:pt x="95" y="3"/>
                      <a:pt x="96" y="0"/>
                    </a:cubicBezTo>
                    <a:cubicBezTo>
                      <a:pt x="99" y="1"/>
                      <a:pt x="104" y="1"/>
                      <a:pt x="106" y="4"/>
                    </a:cubicBezTo>
                    <a:cubicBezTo>
                      <a:pt x="119" y="19"/>
                      <a:pt x="124" y="27"/>
                      <a:pt x="116" y="44"/>
                    </a:cubicBezTo>
                    <a:cubicBezTo>
                      <a:pt x="110" y="55"/>
                      <a:pt x="112" y="57"/>
                      <a:pt x="124" y="58"/>
                    </a:cubicBezTo>
                    <a:cubicBezTo>
                      <a:pt x="132" y="59"/>
                      <a:pt x="140" y="61"/>
                      <a:pt x="143" y="69"/>
                    </a:cubicBezTo>
                    <a:cubicBezTo>
                      <a:pt x="145" y="76"/>
                      <a:pt x="142" y="79"/>
                      <a:pt x="136" y="79"/>
                    </a:cubicBezTo>
                    <a:cubicBezTo>
                      <a:pt x="132" y="78"/>
                      <a:pt x="128" y="78"/>
                      <a:pt x="124" y="77"/>
                    </a:cubicBezTo>
                    <a:cubicBezTo>
                      <a:pt x="111" y="72"/>
                      <a:pt x="100" y="75"/>
                      <a:pt x="90" y="86"/>
                    </a:cubicBezTo>
                    <a:cubicBezTo>
                      <a:pt x="78" y="98"/>
                      <a:pt x="65" y="109"/>
                      <a:pt x="52" y="121"/>
                    </a:cubicBezTo>
                    <a:cubicBezTo>
                      <a:pt x="40" y="134"/>
                      <a:pt x="25" y="133"/>
                      <a:pt x="10" y="131"/>
                    </a:cubicBezTo>
                    <a:cubicBezTo>
                      <a:pt x="3" y="130"/>
                      <a:pt x="0" y="124"/>
                      <a:pt x="2" y="117"/>
                    </a:cubicBezTo>
                    <a:cubicBezTo>
                      <a:pt x="3" y="111"/>
                      <a:pt x="7" y="108"/>
                      <a:pt x="14" y="109"/>
                    </a:cubicBezTo>
                    <a:cubicBezTo>
                      <a:pt x="20" y="109"/>
                      <a:pt x="27" y="108"/>
                      <a:pt x="33" y="105"/>
                    </a:cubicBezTo>
                    <a:cubicBezTo>
                      <a:pt x="45" y="99"/>
                      <a:pt x="57" y="92"/>
                      <a:pt x="66"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15">
                <a:extLst>
                  <a:ext uri="{FF2B5EF4-FFF2-40B4-BE49-F238E27FC236}">
                    <a16:creationId xmlns:a16="http://schemas.microsoft.com/office/drawing/2014/main" id="{63FADD71-6A49-41A7-99EE-83E3C1C0536E}"/>
                  </a:ext>
                </a:extLst>
              </p:cNvPr>
              <p:cNvSpPr>
                <a:spLocks/>
              </p:cNvSpPr>
              <p:nvPr/>
            </p:nvSpPr>
            <p:spPr bwMode="auto">
              <a:xfrm>
                <a:off x="4316413" y="4483100"/>
                <a:ext cx="387350" cy="379413"/>
              </a:xfrm>
              <a:custGeom>
                <a:avLst/>
                <a:gdLst>
                  <a:gd name="T0" fmla="*/ 66 w 153"/>
                  <a:gd name="T1" fmla="*/ 60 h 150"/>
                  <a:gd name="T2" fmla="*/ 92 w 153"/>
                  <a:gd name="T3" fmla="*/ 82 h 150"/>
                  <a:gd name="T4" fmla="*/ 112 w 153"/>
                  <a:gd name="T5" fmla="*/ 58 h 150"/>
                  <a:gd name="T6" fmla="*/ 112 w 153"/>
                  <a:gd name="T7" fmla="*/ 41 h 150"/>
                  <a:gd name="T8" fmla="*/ 153 w 153"/>
                  <a:gd name="T9" fmla="*/ 76 h 150"/>
                  <a:gd name="T10" fmla="*/ 143 w 153"/>
                  <a:gd name="T11" fmla="*/ 73 h 150"/>
                  <a:gd name="T12" fmla="*/ 130 w 153"/>
                  <a:gd name="T13" fmla="*/ 75 h 150"/>
                  <a:gd name="T14" fmla="*/ 84 w 153"/>
                  <a:gd name="T15" fmla="*/ 129 h 150"/>
                  <a:gd name="T16" fmla="*/ 84 w 153"/>
                  <a:gd name="T17" fmla="*/ 143 h 150"/>
                  <a:gd name="T18" fmla="*/ 86 w 153"/>
                  <a:gd name="T19" fmla="*/ 150 h 150"/>
                  <a:gd name="T20" fmla="*/ 47 w 153"/>
                  <a:gd name="T21" fmla="*/ 114 h 150"/>
                  <a:gd name="T22" fmla="*/ 71 w 153"/>
                  <a:gd name="T23" fmla="*/ 108 h 150"/>
                  <a:gd name="T24" fmla="*/ 88 w 153"/>
                  <a:gd name="T25" fmla="*/ 87 h 150"/>
                  <a:gd name="T26" fmla="*/ 62 w 153"/>
                  <a:gd name="T27" fmla="*/ 64 h 150"/>
                  <a:gd name="T28" fmla="*/ 39 w 153"/>
                  <a:gd name="T29" fmla="*/ 93 h 150"/>
                  <a:gd name="T30" fmla="*/ 39 w 153"/>
                  <a:gd name="T31" fmla="*/ 104 h 150"/>
                  <a:gd name="T32" fmla="*/ 41 w 153"/>
                  <a:gd name="T33" fmla="*/ 110 h 150"/>
                  <a:gd name="T34" fmla="*/ 39 w 153"/>
                  <a:gd name="T35" fmla="*/ 112 h 150"/>
                  <a:gd name="T36" fmla="*/ 0 w 153"/>
                  <a:gd name="T37" fmla="*/ 78 h 150"/>
                  <a:gd name="T38" fmla="*/ 1 w 153"/>
                  <a:gd name="T39" fmla="*/ 76 h 150"/>
                  <a:gd name="T40" fmla="*/ 6 w 153"/>
                  <a:gd name="T41" fmla="*/ 77 h 150"/>
                  <a:gd name="T42" fmla="*/ 22 w 153"/>
                  <a:gd name="T43" fmla="*/ 74 h 150"/>
                  <a:gd name="T44" fmla="*/ 65 w 153"/>
                  <a:gd name="T45" fmla="*/ 24 h 150"/>
                  <a:gd name="T46" fmla="*/ 66 w 153"/>
                  <a:gd name="T47" fmla="*/ 6 h 150"/>
                  <a:gd name="T48" fmla="*/ 67 w 153"/>
                  <a:gd name="T49" fmla="*/ 0 h 150"/>
                  <a:gd name="T50" fmla="*/ 107 w 153"/>
                  <a:gd name="T51" fmla="*/ 35 h 150"/>
                  <a:gd name="T52" fmla="*/ 99 w 153"/>
                  <a:gd name="T53" fmla="*/ 35 h 150"/>
                  <a:gd name="T54" fmla="*/ 85 w 153"/>
                  <a:gd name="T55" fmla="*/ 38 h 150"/>
                  <a:gd name="T56" fmla="*/ 66 w 153"/>
                  <a:gd name="T57" fmla="*/ 6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3" h="150">
                    <a:moveTo>
                      <a:pt x="66" y="60"/>
                    </a:moveTo>
                    <a:cubicBezTo>
                      <a:pt x="75" y="68"/>
                      <a:pt x="83" y="75"/>
                      <a:pt x="92" y="82"/>
                    </a:cubicBezTo>
                    <a:cubicBezTo>
                      <a:pt x="99" y="74"/>
                      <a:pt x="107" y="66"/>
                      <a:pt x="112" y="58"/>
                    </a:cubicBezTo>
                    <a:cubicBezTo>
                      <a:pt x="115" y="54"/>
                      <a:pt x="112" y="47"/>
                      <a:pt x="112" y="41"/>
                    </a:cubicBezTo>
                    <a:cubicBezTo>
                      <a:pt x="115" y="41"/>
                      <a:pt x="141" y="61"/>
                      <a:pt x="153" y="76"/>
                    </a:cubicBezTo>
                    <a:cubicBezTo>
                      <a:pt x="148" y="74"/>
                      <a:pt x="146" y="74"/>
                      <a:pt x="143" y="73"/>
                    </a:cubicBezTo>
                    <a:cubicBezTo>
                      <a:pt x="138" y="70"/>
                      <a:pt x="134" y="71"/>
                      <a:pt x="130" y="75"/>
                    </a:cubicBezTo>
                    <a:cubicBezTo>
                      <a:pt x="115" y="93"/>
                      <a:pt x="100" y="111"/>
                      <a:pt x="84" y="129"/>
                    </a:cubicBezTo>
                    <a:cubicBezTo>
                      <a:pt x="80" y="134"/>
                      <a:pt x="80" y="138"/>
                      <a:pt x="84" y="143"/>
                    </a:cubicBezTo>
                    <a:cubicBezTo>
                      <a:pt x="85" y="145"/>
                      <a:pt x="86" y="147"/>
                      <a:pt x="86" y="150"/>
                    </a:cubicBezTo>
                    <a:cubicBezTo>
                      <a:pt x="72" y="139"/>
                      <a:pt x="58" y="129"/>
                      <a:pt x="47" y="114"/>
                    </a:cubicBezTo>
                    <a:cubicBezTo>
                      <a:pt x="59" y="123"/>
                      <a:pt x="65" y="115"/>
                      <a:pt x="71" y="108"/>
                    </a:cubicBezTo>
                    <a:cubicBezTo>
                      <a:pt x="76" y="101"/>
                      <a:pt x="82" y="94"/>
                      <a:pt x="88" y="87"/>
                    </a:cubicBezTo>
                    <a:cubicBezTo>
                      <a:pt x="80" y="79"/>
                      <a:pt x="71" y="72"/>
                      <a:pt x="62" y="64"/>
                    </a:cubicBezTo>
                    <a:cubicBezTo>
                      <a:pt x="54" y="74"/>
                      <a:pt x="46" y="83"/>
                      <a:pt x="39" y="93"/>
                    </a:cubicBezTo>
                    <a:cubicBezTo>
                      <a:pt x="37" y="95"/>
                      <a:pt x="38" y="100"/>
                      <a:pt x="39" y="104"/>
                    </a:cubicBezTo>
                    <a:cubicBezTo>
                      <a:pt x="39" y="106"/>
                      <a:pt x="40" y="108"/>
                      <a:pt x="41" y="110"/>
                    </a:cubicBezTo>
                    <a:cubicBezTo>
                      <a:pt x="41" y="110"/>
                      <a:pt x="40" y="111"/>
                      <a:pt x="39" y="112"/>
                    </a:cubicBezTo>
                    <a:cubicBezTo>
                      <a:pt x="26" y="100"/>
                      <a:pt x="13" y="89"/>
                      <a:pt x="0" y="78"/>
                    </a:cubicBezTo>
                    <a:cubicBezTo>
                      <a:pt x="0" y="78"/>
                      <a:pt x="1" y="77"/>
                      <a:pt x="1" y="76"/>
                    </a:cubicBezTo>
                    <a:cubicBezTo>
                      <a:pt x="3" y="76"/>
                      <a:pt x="5" y="76"/>
                      <a:pt x="6" y="77"/>
                    </a:cubicBezTo>
                    <a:cubicBezTo>
                      <a:pt x="13" y="82"/>
                      <a:pt x="18" y="79"/>
                      <a:pt x="22" y="74"/>
                    </a:cubicBezTo>
                    <a:cubicBezTo>
                      <a:pt x="36" y="57"/>
                      <a:pt x="50" y="40"/>
                      <a:pt x="65" y="24"/>
                    </a:cubicBezTo>
                    <a:cubicBezTo>
                      <a:pt x="70" y="18"/>
                      <a:pt x="72" y="12"/>
                      <a:pt x="66" y="6"/>
                    </a:cubicBezTo>
                    <a:cubicBezTo>
                      <a:pt x="65" y="5"/>
                      <a:pt x="65" y="3"/>
                      <a:pt x="67" y="0"/>
                    </a:cubicBezTo>
                    <a:cubicBezTo>
                      <a:pt x="80" y="11"/>
                      <a:pt x="92" y="22"/>
                      <a:pt x="107" y="35"/>
                    </a:cubicBezTo>
                    <a:cubicBezTo>
                      <a:pt x="103" y="35"/>
                      <a:pt x="101" y="36"/>
                      <a:pt x="99" y="35"/>
                    </a:cubicBezTo>
                    <a:cubicBezTo>
                      <a:pt x="93" y="31"/>
                      <a:pt x="89" y="33"/>
                      <a:pt x="85" y="38"/>
                    </a:cubicBezTo>
                    <a:cubicBezTo>
                      <a:pt x="79" y="45"/>
                      <a:pt x="73" y="52"/>
                      <a:pt x="66"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16">
                <a:extLst>
                  <a:ext uri="{FF2B5EF4-FFF2-40B4-BE49-F238E27FC236}">
                    <a16:creationId xmlns:a16="http://schemas.microsoft.com/office/drawing/2014/main" id="{19E51D98-E96C-457C-B218-37DC1EA6425C}"/>
                  </a:ext>
                </a:extLst>
              </p:cNvPr>
              <p:cNvSpPr>
                <a:spLocks noEditPoints="1"/>
              </p:cNvSpPr>
              <p:nvPr/>
            </p:nvSpPr>
            <p:spPr bwMode="auto">
              <a:xfrm>
                <a:off x="7073900" y="4445000"/>
                <a:ext cx="347663" cy="314325"/>
              </a:xfrm>
              <a:custGeom>
                <a:avLst/>
                <a:gdLst>
                  <a:gd name="T0" fmla="*/ 109 w 138"/>
                  <a:gd name="T1" fmla="*/ 88 h 124"/>
                  <a:gd name="T2" fmla="*/ 72 w 138"/>
                  <a:gd name="T3" fmla="*/ 124 h 124"/>
                  <a:gd name="T4" fmla="*/ 70 w 138"/>
                  <a:gd name="T5" fmla="*/ 123 h 124"/>
                  <a:gd name="T6" fmla="*/ 72 w 138"/>
                  <a:gd name="T7" fmla="*/ 117 h 124"/>
                  <a:gd name="T8" fmla="*/ 70 w 138"/>
                  <a:gd name="T9" fmla="*/ 102 h 124"/>
                  <a:gd name="T10" fmla="*/ 25 w 138"/>
                  <a:gd name="T11" fmla="*/ 57 h 124"/>
                  <a:gd name="T12" fmla="*/ 4 w 138"/>
                  <a:gd name="T13" fmla="*/ 54 h 124"/>
                  <a:gd name="T14" fmla="*/ 0 w 138"/>
                  <a:gd name="T15" fmla="*/ 55 h 124"/>
                  <a:gd name="T16" fmla="*/ 1 w 138"/>
                  <a:gd name="T17" fmla="*/ 50 h 124"/>
                  <a:gd name="T18" fmla="*/ 42 w 138"/>
                  <a:gd name="T19" fmla="*/ 10 h 124"/>
                  <a:gd name="T20" fmla="*/ 66 w 138"/>
                  <a:gd name="T21" fmla="*/ 0 h 124"/>
                  <a:gd name="T22" fmla="*/ 86 w 138"/>
                  <a:gd name="T23" fmla="*/ 32 h 124"/>
                  <a:gd name="T24" fmla="*/ 75 w 138"/>
                  <a:gd name="T25" fmla="*/ 51 h 124"/>
                  <a:gd name="T26" fmla="*/ 116 w 138"/>
                  <a:gd name="T27" fmla="*/ 52 h 124"/>
                  <a:gd name="T28" fmla="*/ 127 w 138"/>
                  <a:gd name="T29" fmla="*/ 53 h 124"/>
                  <a:gd name="T30" fmla="*/ 125 w 138"/>
                  <a:gd name="T31" fmla="*/ 44 h 124"/>
                  <a:gd name="T32" fmla="*/ 126 w 138"/>
                  <a:gd name="T33" fmla="*/ 38 h 124"/>
                  <a:gd name="T34" fmla="*/ 130 w 138"/>
                  <a:gd name="T35" fmla="*/ 67 h 124"/>
                  <a:gd name="T36" fmla="*/ 100 w 138"/>
                  <a:gd name="T37" fmla="*/ 72 h 124"/>
                  <a:gd name="T38" fmla="*/ 88 w 138"/>
                  <a:gd name="T39" fmla="*/ 60 h 124"/>
                  <a:gd name="T40" fmla="*/ 64 w 138"/>
                  <a:gd name="T41" fmla="*/ 63 h 124"/>
                  <a:gd name="T42" fmla="*/ 90 w 138"/>
                  <a:gd name="T43" fmla="*/ 88 h 124"/>
                  <a:gd name="T44" fmla="*/ 101 w 138"/>
                  <a:gd name="T45" fmla="*/ 87 h 124"/>
                  <a:gd name="T46" fmla="*/ 108 w 138"/>
                  <a:gd name="T47" fmla="*/ 85 h 124"/>
                  <a:gd name="T48" fmla="*/ 109 w 138"/>
                  <a:gd name="T49" fmla="*/ 88 h 124"/>
                  <a:gd name="T50" fmla="*/ 58 w 138"/>
                  <a:gd name="T51" fmla="*/ 61 h 124"/>
                  <a:gd name="T52" fmla="*/ 71 w 138"/>
                  <a:gd name="T53" fmla="*/ 36 h 124"/>
                  <a:gd name="T54" fmla="*/ 53 w 138"/>
                  <a:gd name="T55" fmla="*/ 19 h 124"/>
                  <a:gd name="T56" fmla="*/ 35 w 138"/>
                  <a:gd name="T57" fmla="*/ 26 h 124"/>
                  <a:gd name="T58" fmla="*/ 40 w 138"/>
                  <a:gd name="T59" fmla="*/ 39 h 124"/>
                  <a:gd name="T60" fmla="*/ 58 w 138"/>
                  <a:gd name="T61"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24">
                    <a:moveTo>
                      <a:pt x="109" y="88"/>
                    </a:moveTo>
                    <a:cubicBezTo>
                      <a:pt x="97" y="100"/>
                      <a:pt x="85" y="112"/>
                      <a:pt x="72" y="124"/>
                    </a:cubicBezTo>
                    <a:cubicBezTo>
                      <a:pt x="72" y="124"/>
                      <a:pt x="71" y="124"/>
                      <a:pt x="70" y="123"/>
                    </a:cubicBezTo>
                    <a:cubicBezTo>
                      <a:pt x="71" y="121"/>
                      <a:pt x="71" y="119"/>
                      <a:pt x="72" y="117"/>
                    </a:cubicBezTo>
                    <a:cubicBezTo>
                      <a:pt x="76" y="112"/>
                      <a:pt x="75" y="107"/>
                      <a:pt x="70" y="102"/>
                    </a:cubicBezTo>
                    <a:cubicBezTo>
                      <a:pt x="55" y="87"/>
                      <a:pt x="40" y="72"/>
                      <a:pt x="25" y="57"/>
                    </a:cubicBezTo>
                    <a:cubicBezTo>
                      <a:pt x="18" y="50"/>
                      <a:pt x="12" y="46"/>
                      <a:pt x="4" y="54"/>
                    </a:cubicBezTo>
                    <a:cubicBezTo>
                      <a:pt x="4" y="55"/>
                      <a:pt x="2" y="55"/>
                      <a:pt x="0" y="55"/>
                    </a:cubicBezTo>
                    <a:cubicBezTo>
                      <a:pt x="1" y="53"/>
                      <a:pt x="1" y="51"/>
                      <a:pt x="1" y="50"/>
                    </a:cubicBezTo>
                    <a:cubicBezTo>
                      <a:pt x="15" y="37"/>
                      <a:pt x="28" y="23"/>
                      <a:pt x="42" y="10"/>
                    </a:cubicBezTo>
                    <a:cubicBezTo>
                      <a:pt x="49" y="5"/>
                      <a:pt x="58" y="1"/>
                      <a:pt x="66" y="0"/>
                    </a:cubicBezTo>
                    <a:cubicBezTo>
                      <a:pt x="83" y="0"/>
                      <a:pt x="93" y="17"/>
                      <a:pt x="86" y="32"/>
                    </a:cubicBezTo>
                    <a:cubicBezTo>
                      <a:pt x="84" y="38"/>
                      <a:pt x="79" y="43"/>
                      <a:pt x="75" y="51"/>
                    </a:cubicBezTo>
                    <a:cubicBezTo>
                      <a:pt x="90" y="39"/>
                      <a:pt x="103" y="44"/>
                      <a:pt x="116" y="52"/>
                    </a:cubicBezTo>
                    <a:cubicBezTo>
                      <a:pt x="119" y="53"/>
                      <a:pt x="123" y="53"/>
                      <a:pt x="127" y="53"/>
                    </a:cubicBezTo>
                    <a:cubicBezTo>
                      <a:pt x="126" y="50"/>
                      <a:pt x="126" y="47"/>
                      <a:pt x="125" y="44"/>
                    </a:cubicBezTo>
                    <a:cubicBezTo>
                      <a:pt x="125" y="42"/>
                      <a:pt x="125" y="40"/>
                      <a:pt x="126" y="38"/>
                    </a:cubicBezTo>
                    <a:cubicBezTo>
                      <a:pt x="136" y="47"/>
                      <a:pt x="138" y="57"/>
                      <a:pt x="130" y="67"/>
                    </a:cubicBezTo>
                    <a:cubicBezTo>
                      <a:pt x="121" y="78"/>
                      <a:pt x="110" y="79"/>
                      <a:pt x="100" y="72"/>
                    </a:cubicBezTo>
                    <a:cubicBezTo>
                      <a:pt x="96" y="68"/>
                      <a:pt x="92" y="64"/>
                      <a:pt x="88" y="60"/>
                    </a:cubicBezTo>
                    <a:cubicBezTo>
                      <a:pt x="79" y="54"/>
                      <a:pt x="73" y="55"/>
                      <a:pt x="64" y="63"/>
                    </a:cubicBezTo>
                    <a:cubicBezTo>
                      <a:pt x="73" y="71"/>
                      <a:pt x="81" y="80"/>
                      <a:pt x="90" y="88"/>
                    </a:cubicBezTo>
                    <a:cubicBezTo>
                      <a:pt x="92" y="90"/>
                      <a:pt x="97" y="88"/>
                      <a:pt x="101" y="87"/>
                    </a:cubicBezTo>
                    <a:cubicBezTo>
                      <a:pt x="104" y="87"/>
                      <a:pt x="106" y="86"/>
                      <a:pt x="108" y="85"/>
                    </a:cubicBezTo>
                    <a:cubicBezTo>
                      <a:pt x="108" y="86"/>
                      <a:pt x="108" y="87"/>
                      <a:pt x="109" y="88"/>
                    </a:cubicBezTo>
                    <a:close/>
                    <a:moveTo>
                      <a:pt x="58" y="61"/>
                    </a:moveTo>
                    <a:cubicBezTo>
                      <a:pt x="67" y="52"/>
                      <a:pt x="73" y="46"/>
                      <a:pt x="71" y="36"/>
                    </a:cubicBezTo>
                    <a:cubicBezTo>
                      <a:pt x="69" y="27"/>
                      <a:pt x="62" y="21"/>
                      <a:pt x="53" y="19"/>
                    </a:cubicBezTo>
                    <a:cubicBezTo>
                      <a:pt x="46" y="16"/>
                      <a:pt x="39" y="19"/>
                      <a:pt x="35" y="26"/>
                    </a:cubicBezTo>
                    <a:cubicBezTo>
                      <a:pt x="31" y="32"/>
                      <a:pt x="36" y="35"/>
                      <a:pt x="40" y="39"/>
                    </a:cubicBezTo>
                    <a:cubicBezTo>
                      <a:pt x="46" y="46"/>
                      <a:pt x="52" y="53"/>
                      <a:pt x="58" y="6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17">
                <a:extLst>
                  <a:ext uri="{FF2B5EF4-FFF2-40B4-BE49-F238E27FC236}">
                    <a16:creationId xmlns:a16="http://schemas.microsoft.com/office/drawing/2014/main" id="{A4A1E5A0-CC43-43AE-8054-F69EFBB04903}"/>
                  </a:ext>
                </a:extLst>
              </p:cNvPr>
              <p:cNvSpPr>
                <a:spLocks/>
              </p:cNvSpPr>
              <p:nvPr/>
            </p:nvSpPr>
            <p:spPr bwMode="auto">
              <a:xfrm>
                <a:off x="6873875" y="4589463"/>
                <a:ext cx="346075" cy="346075"/>
              </a:xfrm>
              <a:custGeom>
                <a:avLst/>
                <a:gdLst>
                  <a:gd name="T0" fmla="*/ 0 w 137"/>
                  <a:gd name="T1" fmla="*/ 55 h 137"/>
                  <a:gd name="T2" fmla="*/ 73 w 137"/>
                  <a:gd name="T3" fmla="*/ 0 h 137"/>
                  <a:gd name="T4" fmla="*/ 95 w 137"/>
                  <a:gd name="T5" fmla="*/ 27 h 137"/>
                  <a:gd name="T6" fmla="*/ 94 w 137"/>
                  <a:gd name="T7" fmla="*/ 30 h 137"/>
                  <a:gd name="T8" fmla="*/ 87 w 137"/>
                  <a:gd name="T9" fmla="*/ 28 h 137"/>
                  <a:gd name="T10" fmla="*/ 43 w 137"/>
                  <a:gd name="T11" fmla="*/ 31 h 137"/>
                  <a:gd name="T12" fmla="*/ 41 w 137"/>
                  <a:gd name="T13" fmla="*/ 45 h 137"/>
                  <a:gd name="T14" fmla="*/ 60 w 137"/>
                  <a:gd name="T15" fmla="*/ 70 h 137"/>
                  <a:gd name="T16" fmla="*/ 69 w 137"/>
                  <a:gd name="T17" fmla="*/ 54 h 137"/>
                  <a:gd name="T18" fmla="*/ 69 w 137"/>
                  <a:gd name="T19" fmla="*/ 38 h 137"/>
                  <a:gd name="T20" fmla="*/ 71 w 137"/>
                  <a:gd name="T21" fmla="*/ 37 h 137"/>
                  <a:gd name="T22" fmla="*/ 96 w 137"/>
                  <a:gd name="T23" fmla="*/ 69 h 137"/>
                  <a:gd name="T24" fmla="*/ 96 w 137"/>
                  <a:gd name="T25" fmla="*/ 72 h 137"/>
                  <a:gd name="T26" fmla="*/ 63 w 137"/>
                  <a:gd name="T27" fmla="*/ 74 h 137"/>
                  <a:gd name="T28" fmla="*/ 84 w 137"/>
                  <a:gd name="T29" fmla="*/ 101 h 137"/>
                  <a:gd name="T30" fmla="*/ 98 w 137"/>
                  <a:gd name="T31" fmla="*/ 102 h 137"/>
                  <a:gd name="T32" fmla="*/ 112 w 137"/>
                  <a:gd name="T33" fmla="*/ 59 h 137"/>
                  <a:gd name="T34" fmla="*/ 112 w 137"/>
                  <a:gd name="T35" fmla="*/ 50 h 137"/>
                  <a:gd name="T36" fmla="*/ 115 w 137"/>
                  <a:gd name="T37" fmla="*/ 50 h 137"/>
                  <a:gd name="T38" fmla="*/ 116 w 137"/>
                  <a:gd name="T39" fmla="*/ 51 h 137"/>
                  <a:gd name="T40" fmla="*/ 137 w 137"/>
                  <a:gd name="T41" fmla="*/ 80 h 137"/>
                  <a:gd name="T42" fmla="*/ 62 w 137"/>
                  <a:gd name="T43" fmla="*/ 137 h 137"/>
                  <a:gd name="T44" fmla="*/ 60 w 137"/>
                  <a:gd name="T45" fmla="*/ 136 h 137"/>
                  <a:gd name="T46" fmla="*/ 62 w 137"/>
                  <a:gd name="T47" fmla="*/ 131 h 137"/>
                  <a:gd name="T48" fmla="*/ 63 w 137"/>
                  <a:gd name="T49" fmla="*/ 114 h 137"/>
                  <a:gd name="T50" fmla="*/ 23 w 137"/>
                  <a:gd name="T51" fmla="*/ 62 h 137"/>
                  <a:gd name="T52" fmla="*/ 6 w 137"/>
                  <a:gd name="T53" fmla="*/ 57 h 137"/>
                  <a:gd name="T54" fmla="*/ 1 w 137"/>
                  <a:gd name="T55" fmla="*/ 58 h 137"/>
                  <a:gd name="T56" fmla="*/ 0 w 137"/>
                  <a:gd name="T57" fmla="*/ 5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 h="137">
                    <a:moveTo>
                      <a:pt x="0" y="55"/>
                    </a:moveTo>
                    <a:cubicBezTo>
                      <a:pt x="24" y="37"/>
                      <a:pt x="48" y="19"/>
                      <a:pt x="73" y="0"/>
                    </a:cubicBezTo>
                    <a:cubicBezTo>
                      <a:pt x="81" y="9"/>
                      <a:pt x="88" y="18"/>
                      <a:pt x="95" y="27"/>
                    </a:cubicBezTo>
                    <a:cubicBezTo>
                      <a:pt x="95" y="28"/>
                      <a:pt x="95" y="29"/>
                      <a:pt x="94" y="30"/>
                    </a:cubicBezTo>
                    <a:cubicBezTo>
                      <a:pt x="92" y="29"/>
                      <a:pt x="89" y="29"/>
                      <a:pt x="87" y="28"/>
                    </a:cubicBezTo>
                    <a:cubicBezTo>
                      <a:pt x="70" y="19"/>
                      <a:pt x="56" y="20"/>
                      <a:pt x="43" y="31"/>
                    </a:cubicBezTo>
                    <a:cubicBezTo>
                      <a:pt x="38" y="35"/>
                      <a:pt x="36" y="39"/>
                      <a:pt x="41" y="45"/>
                    </a:cubicBezTo>
                    <a:cubicBezTo>
                      <a:pt x="47" y="52"/>
                      <a:pt x="52" y="60"/>
                      <a:pt x="60" y="70"/>
                    </a:cubicBezTo>
                    <a:cubicBezTo>
                      <a:pt x="64" y="64"/>
                      <a:pt x="68" y="59"/>
                      <a:pt x="69" y="54"/>
                    </a:cubicBezTo>
                    <a:cubicBezTo>
                      <a:pt x="71" y="49"/>
                      <a:pt x="69" y="43"/>
                      <a:pt x="69" y="38"/>
                    </a:cubicBezTo>
                    <a:cubicBezTo>
                      <a:pt x="70" y="37"/>
                      <a:pt x="71" y="37"/>
                      <a:pt x="71" y="37"/>
                    </a:cubicBezTo>
                    <a:cubicBezTo>
                      <a:pt x="80" y="47"/>
                      <a:pt x="88" y="58"/>
                      <a:pt x="96" y="69"/>
                    </a:cubicBezTo>
                    <a:cubicBezTo>
                      <a:pt x="96" y="70"/>
                      <a:pt x="96" y="71"/>
                      <a:pt x="96" y="72"/>
                    </a:cubicBezTo>
                    <a:cubicBezTo>
                      <a:pt x="84" y="68"/>
                      <a:pt x="72" y="61"/>
                      <a:pt x="63" y="74"/>
                    </a:cubicBezTo>
                    <a:cubicBezTo>
                      <a:pt x="69" y="83"/>
                      <a:pt x="77" y="92"/>
                      <a:pt x="84" y="101"/>
                    </a:cubicBezTo>
                    <a:cubicBezTo>
                      <a:pt x="88" y="107"/>
                      <a:pt x="92" y="106"/>
                      <a:pt x="98" y="102"/>
                    </a:cubicBezTo>
                    <a:cubicBezTo>
                      <a:pt x="112" y="93"/>
                      <a:pt x="117" y="77"/>
                      <a:pt x="112" y="59"/>
                    </a:cubicBezTo>
                    <a:cubicBezTo>
                      <a:pt x="112" y="56"/>
                      <a:pt x="112" y="53"/>
                      <a:pt x="112" y="50"/>
                    </a:cubicBezTo>
                    <a:cubicBezTo>
                      <a:pt x="113" y="50"/>
                      <a:pt x="114" y="50"/>
                      <a:pt x="115" y="50"/>
                    </a:cubicBezTo>
                    <a:cubicBezTo>
                      <a:pt x="115" y="50"/>
                      <a:pt x="116" y="51"/>
                      <a:pt x="116" y="51"/>
                    </a:cubicBezTo>
                    <a:cubicBezTo>
                      <a:pt x="123" y="61"/>
                      <a:pt x="130" y="70"/>
                      <a:pt x="137" y="80"/>
                    </a:cubicBezTo>
                    <a:cubicBezTo>
                      <a:pt x="112" y="99"/>
                      <a:pt x="87" y="118"/>
                      <a:pt x="62" y="137"/>
                    </a:cubicBezTo>
                    <a:cubicBezTo>
                      <a:pt x="62" y="137"/>
                      <a:pt x="61" y="136"/>
                      <a:pt x="60" y="136"/>
                    </a:cubicBezTo>
                    <a:cubicBezTo>
                      <a:pt x="61" y="134"/>
                      <a:pt x="61" y="132"/>
                      <a:pt x="62" y="131"/>
                    </a:cubicBezTo>
                    <a:cubicBezTo>
                      <a:pt x="68" y="125"/>
                      <a:pt x="67" y="120"/>
                      <a:pt x="63" y="114"/>
                    </a:cubicBezTo>
                    <a:cubicBezTo>
                      <a:pt x="49" y="97"/>
                      <a:pt x="36" y="79"/>
                      <a:pt x="23" y="62"/>
                    </a:cubicBezTo>
                    <a:cubicBezTo>
                      <a:pt x="18" y="55"/>
                      <a:pt x="13" y="53"/>
                      <a:pt x="6" y="57"/>
                    </a:cubicBezTo>
                    <a:cubicBezTo>
                      <a:pt x="5" y="58"/>
                      <a:pt x="3" y="58"/>
                      <a:pt x="1" y="58"/>
                    </a:cubicBezTo>
                    <a:cubicBezTo>
                      <a:pt x="1" y="57"/>
                      <a:pt x="0" y="56"/>
                      <a:pt x="0" y="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18">
                <a:extLst>
                  <a:ext uri="{FF2B5EF4-FFF2-40B4-BE49-F238E27FC236}">
                    <a16:creationId xmlns:a16="http://schemas.microsoft.com/office/drawing/2014/main" id="{527D8DEB-BB07-45A4-8EB1-07AD6D4A5F4F}"/>
                  </a:ext>
                </a:extLst>
              </p:cNvPr>
              <p:cNvSpPr>
                <a:spLocks/>
              </p:cNvSpPr>
              <p:nvPr/>
            </p:nvSpPr>
            <p:spPr bwMode="auto">
              <a:xfrm>
                <a:off x="4948238" y="4872038"/>
                <a:ext cx="311150" cy="331788"/>
              </a:xfrm>
              <a:custGeom>
                <a:avLst/>
                <a:gdLst>
                  <a:gd name="T0" fmla="*/ 0 w 123"/>
                  <a:gd name="T1" fmla="*/ 93 h 131"/>
                  <a:gd name="T2" fmla="*/ 4 w 123"/>
                  <a:gd name="T3" fmla="*/ 92 h 131"/>
                  <a:gd name="T4" fmla="*/ 21 w 123"/>
                  <a:gd name="T5" fmla="*/ 82 h 131"/>
                  <a:gd name="T6" fmla="*/ 44 w 123"/>
                  <a:gd name="T7" fmla="*/ 25 h 131"/>
                  <a:gd name="T8" fmla="*/ 39 w 123"/>
                  <a:gd name="T9" fmla="*/ 6 h 131"/>
                  <a:gd name="T10" fmla="*/ 38 w 123"/>
                  <a:gd name="T11" fmla="*/ 0 h 131"/>
                  <a:gd name="T12" fmla="*/ 123 w 123"/>
                  <a:gd name="T13" fmla="*/ 35 h 131"/>
                  <a:gd name="T14" fmla="*/ 111 w 123"/>
                  <a:gd name="T15" fmla="*/ 68 h 131"/>
                  <a:gd name="T16" fmla="*/ 108 w 123"/>
                  <a:gd name="T17" fmla="*/ 69 h 131"/>
                  <a:gd name="T18" fmla="*/ 106 w 123"/>
                  <a:gd name="T19" fmla="*/ 61 h 131"/>
                  <a:gd name="T20" fmla="*/ 82 w 123"/>
                  <a:gd name="T21" fmla="*/ 25 h 131"/>
                  <a:gd name="T22" fmla="*/ 68 w 123"/>
                  <a:gd name="T23" fmla="*/ 31 h 131"/>
                  <a:gd name="T24" fmla="*/ 58 w 123"/>
                  <a:gd name="T25" fmla="*/ 56 h 131"/>
                  <a:gd name="T26" fmla="*/ 89 w 123"/>
                  <a:gd name="T27" fmla="*/ 50 h 131"/>
                  <a:gd name="T28" fmla="*/ 91 w 123"/>
                  <a:gd name="T29" fmla="*/ 52 h 131"/>
                  <a:gd name="T30" fmla="*/ 76 w 123"/>
                  <a:gd name="T31" fmla="*/ 89 h 131"/>
                  <a:gd name="T32" fmla="*/ 73 w 123"/>
                  <a:gd name="T33" fmla="*/ 91 h 131"/>
                  <a:gd name="T34" fmla="*/ 55 w 123"/>
                  <a:gd name="T35" fmla="*/ 64 h 131"/>
                  <a:gd name="T36" fmla="*/ 41 w 123"/>
                  <a:gd name="T37" fmla="*/ 97 h 131"/>
                  <a:gd name="T38" fmla="*/ 49 w 123"/>
                  <a:gd name="T39" fmla="*/ 109 h 131"/>
                  <a:gd name="T40" fmla="*/ 93 w 123"/>
                  <a:gd name="T41" fmla="*/ 99 h 131"/>
                  <a:gd name="T42" fmla="*/ 101 w 123"/>
                  <a:gd name="T43" fmla="*/ 94 h 131"/>
                  <a:gd name="T44" fmla="*/ 102 w 123"/>
                  <a:gd name="T45" fmla="*/ 96 h 131"/>
                  <a:gd name="T46" fmla="*/ 95 w 123"/>
                  <a:gd name="T47" fmla="*/ 113 h 131"/>
                  <a:gd name="T48" fmla="*/ 87 w 123"/>
                  <a:gd name="T49" fmla="*/ 131 h 131"/>
                  <a:gd name="T50" fmla="*/ 0 w 123"/>
                  <a:gd name="T51" fmla="*/ 96 h 131"/>
                  <a:gd name="T52" fmla="*/ 0 w 123"/>
                  <a:gd name="T53" fmla="*/ 9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31">
                    <a:moveTo>
                      <a:pt x="0" y="93"/>
                    </a:moveTo>
                    <a:cubicBezTo>
                      <a:pt x="2" y="93"/>
                      <a:pt x="3" y="92"/>
                      <a:pt x="4" y="92"/>
                    </a:cubicBezTo>
                    <a:cubicBezTo>
                      <a:pt x="14" y="96"/>
                      <a:pt x="18" y="91"/>
                      <a:pt x="21" y="82"/>
                    </a:cubicBezTo>
                    <a:cubicBezTo>
                      <a:pt x="28" y="63"/>
                      <a:pt x="36" y="44"/>
                      <a:pt x="44" y="25"/>
                    </a:cubicBezTo>
                    <a:cubicBezTo>
                      <a:pt x="47" y="17"/>
                      <a:pt x="48" y="11"/>
                      <a:pt x="39" y="6"/>
                    </a:cubicBezTo>
                    <a:cubicBezTo>
                      <a:pt x="38" y="6"/>
                      <a:pt x="37" y="4"/>
                      <a:pt x="38" y="0"/>
                    </a:cubicBezTo>
                    <a:cubicBezTo>
                      <a:pt x="66" y="12"/>
                      <a:pt x="94" y="23"/>
                      <a:pt x="123" y="35"/>
                    </a:cubicBezTo>
                    <a:cubicBezTo>
                      <a:pt x="119" y="46"/>
                      <a:pt x="115" y="57"/>
                      <a:pt x="111" y="68"/>
                    </a:cubicBezTo>
                    <a:cubicBezTo>
                      <a:pt x="110" y="68"/>
                      <a:pt x="109" y="68"/>
                      <a:pt x="108" y="69"/>
                    </a:cubicBezTo>
                    <a:cubicBezTo>
                      <a:pt x="108" y="66"/>
                      <a:pt x="106" y="63"/>
                      <a:pt x="106" y="61"/>
                    </a:cubicBezTo>
                    <a:cubicBezTo>
                      <a:pt x="106" y="43"/>
                      <a:pt x="98" y="31"/>
                      <a:pt x="82" y="25"/>
                    </a:cubicBezTo>
                    <a:cubicBezTo>
                      <a:pt x="75" y="22"/>
                      <a:pt x="70" y="23"/>
                      <a:pt x="68" y="31"/>
                    </a:cubicBezTo>
                    <a:cubicBezTo>
                      <a:pt x="65" y="39"/>
                      <a:pt x="61" y="48"/>
                      <a:pt x="58" y="56"/>
                    </a:cubicBezTo>
                    <a:cubicBezTo>
                      <a:pt x="70" y="67"/>
                      <a:pt x="79" y="57"/>
                      <a:pt x="89" y="50"/>
                    </a:cubicBezTo>
                    <a:cubicBezTo>
                      <a:pt x="89" y="51"/>
                      <a:pt x="90" y="51"/>
                      <a:pt x="91" y="52"/>
                    </a:cubicBezTo>
                    <a:cubicBezTo>
                      <a:pt x="86" y="64"/>
                      <a:pt x="81" y="77"/>
                      <a:pt x="76" y="89"/>
                    </a:cubicBezTo>
                    <a:cubicBezTo>
                      <a:pt x="75" y="90"/>
                      <a:pt x="74" y="90"/>
                      <a:pt x="73" y="91"/>
                    </a:cubicBezTo>
                    <a:cubicBezTo>
                      <a:pt x="70" y="80"/>
                      <a:pt x="71" y="66"/>
                      <a:pt x="55" y="64"/>
                    </a:cubicBezTo>
                    <a:cubicBezTo>
                      <a:pt x="51" y="74"/>
                      <a:pt x="46" y="86"/>
                      <a:pt x="41" y="97"/>
                    </a:cubicBezTo>
                    <a:cubicBezTo>
                      <a:pt x="39" y="104"/>
                      <a:pt x="44" y="107"/>
                      <a:pt x="49" y="109"/>
                    </a:cubicBezTo>
                    <a:cubicBezTo>
                      <a:pt x="65" y="116"/>
                      <a:pt x="80" y="112"/>
                      <a:pt x="93" y="99"/>
                    </a:cubicBezTo>
                    <a:cubicBezTo>
                      <a:pt x="95" y="97"/>
                      <a:pt x="98" y="95"/>
                      <a:pt x="101" y="94"/>
                    </a:cubicBezTo>
                    <a:cubicBezTo>
                      <a:pt x="101" y="95"/>
                      <a:pt x="102" y="95"/>
                      <a:pt x="102" y="96"/>
                    </a:cubicBezTo>
                    <a:cubicBezTo>
                      <a:pt x="100" y="102"/>
                      <a:pt x="98" y="107"/>
                      <a:pt x="95" y="113"/>
                    </a:cubicBezTo>
                    <a:cubicBezTo>
                      <a:pt x="93" y="119"/>
                      <a:pt x="90" y="124"/>
                      <a:pt x="87" y="131"/>
                    </a:cubicBezTo>
                    <a:cubicBezTo>
                      <a:pt x="58" y="119"/>
                      <a:pt x="29" y="107"/>
                      <a:pt x="0" y="96"/>
                    </a:cubicBezTo>
                    <a:cubicBezTo>
                      <a:pt x="0" y="95"/>
                      <a:pt x="0" y="94"/>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9">
                <a:extLst>
                  <a:ext uri="{FF2B5EF4-FFF2-40B4-BE49-F238E27FC236}">
                    <a16:creationId xmlns:a16="http://schemas.microsoft.com/office/drawing/2014/main" id="{0FF96338-D3C3-409A-9335-5CC766B8E85C}"/>
                  </a:ext>
                </a:extLst>
              </p:cNvPr>
              <p:cNvSpPr>
                <a:spLocks noEditPoints="1"/>
              </p:cNvSpPr>
              <p:nvPr/>
            </p:nvSpPr>
            <p:spPr bwMode="auto">
              <a:xfrm>
                <a:off x="3871913" y="3857625"/>
                <a:ext cx="261938" cy="266700"/>
              </a:xfrm>
              <a:custGeom>
                <a:avLst/>
                <a:gdLst>
                  <a:gd name="T0" fmla="*/ 50 w 104"/>
                  <a:gd name="T1" fmla="*/ 104 h 105"/>
                  <a:gd name="T2" fmla="*/ 0 w 104"/>
                  <a:gd name="T3" fmla="*/ 51 h 105"/>
                  <a:gd name="T4" fmla="*/ 53 w 104"/>
                  <a:gd name="T5" fmla="*/ 1 h 105"/>
                  <a:gd name="T6" fmla="*/ 104 w 104"/>
                  <a:gd name="T7" fmla="*/ 52 h 105"/>
                  <a:gd name="T8" fmla="*/ 50 w 104"/>
                  <a:gd name="T9" fmla="*/ 104 h 105"/>
                  <a:gd name="T10" fmla="*/ 69 w 104"/>
                  <a:gd name="T11" fmla="*/ 21 h 105"/>
                  <a:gd name="T12" fmla="*/ 15 w 104"/>
                  <a:gd name="T13" fmla="*/ 47 h 105"/>
                  <a:gd name="T14" fmla="*/ 9 w 104"/>
                  <a:gd name="T15" fmla="*/ 72 h 105"/>
                  <a:gd name="T16" fmla="*/ 32 w 104"/>
                  <a:gd name="T17" fmla="*/ 84 h 105"/>
                  <a:gd name="T18" fmla="*/ 89 w 104"/>
                  <a:gd name="T19" fmla="*/ 57 h 105"/>
                  <a:gd name="T20" fmla="*/ 94 w 104"/>
                  <a:gd name="T21" fmla="*/ 34 h 105"/>
                  <a:gd name="T22" fmla="*/ 69 w 104"/>
                  <a:gd name="T23"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4" h="105">
                    <a:moveTo>
                      <a:pt x="50" y="104"/>
                    </a:moveTo>
                    <a:cubicBezTo>
                      <a:pt x="22" y="104"/>
                      <a:pt x="0" y="81"/>
                      <a:pt x="0" y="51"/>
                    </a:cubicBezTo>
                    <a:cubicBezTo>
                      <a:pt x="0" y="23"/>
                      <a:pt x="23" y="1"/>
                      <a:pt x="53" y="1"/>
                    </a:cubicBezTo>
                    <a:cubicBezTo>
                      <a:pt x="81" y="0"/>
                      <a:pt x="103" y="23"/>
                      <a:pt x="104" y="52"/>
                    </a:cubicBezTo>
                    <a:cubicBezTo>
                      <a:pt x="104" y="76"/>
                      <a:pt x="81" y="105"/>
                      <a:pt x="50" y="104"/>
                    </a:cubicBezTo>
                    <a:close/>
                    <a:moveTo>
                      <a:pt x="69" y="21"/>
                    </a:moveTo>
                    <a:cubicBezTo>
                      <a:pt x="51" y="23"/>
                      <a:pt x="31" y="32"/>
                      <a:pt x="15" y="47"/>
                    </a:cubicBezTo>
                    <a:cubicBezTo>
                      <a:pt x="6" y="55"/>
                      <a:pt x="5" y="64"/>
                      <a:pt x="9" y="72"/>
                    </a:cubicBezTo>
                    <a:cubicBezTo>
                      <a:pt x="13" y="81"/>
                      <a:pt x="21" y="86"/>
                      <a:pt x="32" y="84"/>
                    </a:cubicBezTo>
                    <a:cubicBezTo>
                      <a:pt x="54" y="81"/>
                      <a:pt x="73" y="72"/>
                      <a:pt x="89" y="57"/>
                    </a:cubicBezTo>
                    <a:cubicBezTo>
                      <a:pt x="96" y="51"/>
                      <a:pt x="98" y="43"/>
                      <a:pt x="94" y="34"/>
                    </a:cubicBezTo>
                    <a:cubicBezTo>
                      <a:pt x="90" y="25"/>
                      <a:pt x="84" y="21"/>
                      <a:pt x="69"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0">
                <a:extLst>
                  <a:ext uri="{FF2B5EF4-FFF2-40B4-BE49-F238E27FC236}">
                    <a16:creationId xmlns:a16="http://schemas.microsoft.com/office/drawing/2014/main" id="{3858FECB-ED4E-437D-A31A-242D3C8DB9F3}"/>
                  </a:ext>
                </a:extLst>
              </p:cNvPr>
              <p:cNvSpPr>
                <a:spLocks/>
              </p:cNvSpPr>
              <p:nvPr/>
            </p:nvSpPr>
            <p:spPr bwMode="auto">
              <a:xfrm>
                <a:off x="6243638" y="4929188"/>
                <a:ext cx="303213" cy="317500"/>
              </a:xfrm>
              <a:custGeom>
                <a:avLst/>
                <a:gdLst>
                  <a:gd name="T0" fmla="*/ 105 w 120"/>
                  <a:gd name="T1" fmla="*/ 0 h 126"/>
                  <a:gd name="T2" fmla="*/ 105 w 120"/>
                  <a:gd name="T3" fmla="*/ 2 h 126"/>
                  <a:gd name="T4" fmla="*/ 98 w 120"/>
                  <a:gd name="T5" fmla="*/ 27 h 126"/>
                  <a:gd name="T6" fmla="*/ 120 w 120"/>
                  <a:gd name="T7" fmla="*/ 99 h 126"/>
                  <a:gd name="T8" fmla="*/ 100 w 120"/>
                  <a:gd name="T9" fmla="*/ 98 h 126"/>
                  <a:gd name="T10" fmla="*/ 37 w 120"/>
                  <a:gd name="T11" fmla="*/ 49 h 126"/>
                  <a:gd name="T12" fmla="*/ 28 w 120"/>
                  <a:gd name="T13" fmla="*/ 43 h 126"/>
                  <a:gd name="T14" fmla="*/ 47 w 120"/>
                  <a:gd name="T15" fmla="*/ 107 h 126"/>
                  <a:gd name="T16" fmla="*/ 60 w 120"/>
                  <a:gd name="T17" fmla="*/ 113 h 126"/>
                  <a:gd name="T18" fmla="*/ 69 w 120"/>
                  <a:gd name="T19" fmla="*/ 112 h 126"/>
                  <a:gd name="T20" fmla="*/ 28 w 120"/>
                  <a:gd name="T21" fmla="*/ 123 h 126"/>
                  <a:gd name="T22" fmla="*/ 35 w 120"/>
                  <a:gd name="T23" fmla="*/ 119 h 126"/>
                  <a:gd name="T24" fmla="*/ 39 w 120"/>
                  <a:gd name="T25" fmla="*/ 108 h 126"/>
                  <a:gd name="T26" fmla="*/ 19 w 120"/>
                  <a:gd name="T27" fmla="*/ 39 h 126"/>
                  <a:gd name="T28" fmla="*/ 9 w 120"/>
                  <a:gd name="T29" fmla="*/ 32 h 126"/>
                  <a:gd name="T30" fmla="*/ 1 w 120"/>
                  <a:gd name="T31" fmla="*/ 32 h 126"/>
                  <a:gd name="T32" fmla="*/ 0 w 120"/>
                  <a:gd name="T33" fmla="*/ 28 h 126"/>
                  <a:gd name="T34" fmla="*/ 34 w 120"/>
                  <a:gd name="T35" fmla="*/ 19 h 126"/>
                  <a:gd name="T36" fmla="*/ 40 w 120"/>
                  <a:gd name="T37" fmla="*/ 23 h 126"/>
                  <a:gd name="T38" fmla="*/ 96 w 120"/>
                  <a:gd name="T39" fmla="*/ 66 h 126"/>
                  <a:gd name="T40" fmla="*/ 104 w 120"/>
                  <a:gd name="T41" fmla="*/ 72 h 126"/>
                  <a:gd name="T42" fmla="*/ 88 w 120"/>
                  <a:gd name="T43" fmla="*/ 19 h 126"/>
                  <a:gd name="T44" fmla="*/ 78 w 120"/>
                  <a:gd name="T45" fmla="*/ 12 h 126"/>
                  <a:gd name="T46" fmla="*/ 70 w 120"/>
                  <a:gd name="T47" fmla="*/ 12 h 126"/>
                  <a:gd name="T48" fmla="*/ 69 w 120"/>
                  <a:gd name="T49" fmla="*/ 8 h 126"/>
                  <a:gd name="T50" fmla="*/ 87 w 120"/>
                  <a:gd name="T51" fmla="*/ 3 h 126"/>
                  <a:gd name="T52" fmla="*/ 105 w 120"/>
                  <a:gd name="T53"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0" h="126">
                    <a:moveTo>
                      <a:pt x="105" y="0"/>
                    </a:moveTo>
                    <a:cubicBezTo>
                      <a:pt x="105" y="0"/>
                      <a:pt x="105" y="2"/>
                      <a:pt x="105" y="2"/>
                    </a:cubicBezTo>
                    <a:cubicBezTo>
                      <a:pt x="93" y="8"/>
                      <a:pt x="95" y="17"/>
                      <a:pt x="98" y="27"/>
                    </a:cubicBezTo>
                    <a:cubicBezTo>
                      <a:pt x="106" y="51"/>
                      <a:pt x="113" y="75"/>
                      <a:pt x="120" y="99"/>
                    </a:cubicBezTo>
                    <a:cubicBezTo>
                      <a:pt x="113" y="103"/>
                      <a:pt x="107" y="104"/>
                      <a:pt x="100" y="98"/>
                    </a:cubicBezTo>
                    <a:cubicBezTo>
                      <a:pt x="79" y="81"/>
                      <a:pt x="58" y="65"/>
                      <a:pt x="37" y="49"/>
                    </a:cubicBezTo>
                    <a:cubicBezTo>
                      <a:pt x="35" y="47"/>
                      <a:pt x="32" y="46"/>
                      <a:pt x="28" y="43"/>
                    </a:cubicBezTo>
                    <a:cubicBezTo>
                      <a:pt x="35" y="66"/>
                      <a:pt x="41" y="86"/>
                      <a:pt x="47" y="107"/>
                    </a:cubicBezTo>
                    <a:cubicBezTo>
                      <a:pt x="49" y="113"/>
                      <a:pt x="54" y="113"/>
                      <a:pt x="60" y="113"/>
                    </a:cubicBezTo>
                    <a:cubicBezTo>
                      <a:pt x="62" y="112"/>
                      <a:pt x="65" y="112"/>
                      <a:pt x="69" y="112"/>
                    </a:cubicBezTo>
                    <a:cubicBezTo>
                      <a:pt x="61" y="119"/>
                      <a:pt x="34" y="126"/>
                      <a:pt x="28" y="123"/>
                    </a:cubicBezTo>
                    <a:cubicBezTo>
                      <a:pt x="31" y="122"/>
                      <a:pt x="34" y="121"/>
                      <a:pt x="35" y="119"/>
                    </a:cubicBezTo>
                    <a:cubicBezTo>
                      <a:pt x="37" y="116"/>
                      <a:pt x="40" y="111"/>
                      <a:pt x="39" y="108"/>
                    </a:cubicBezTo>
                    <a:cubicBezTo>
                      <a:pt x="33" y="85"/>
                      <a:pt x="26" y="62"/>
                      <a:pt x="19" y="39"/>
                    </a:cubicBezTo>
                    <a:cubicBezTo>
                      <a:pt x="18" y="34"/>
                      <a:pt x="14" y="31"/>
                      <a:pt x="9" y="32"/>
                    </a:cubicBezTo>
                    <a:cubicBezTo>
                      <a:pt x="6" y="32"/>
                      <a:pt x="3" y="32"/>
                      <a:pt x="1" y="32"/>
                    </a:cubicBezTo>
                    <a:cubicBezTo>
                      <a:pt x="0" y="31"/>
                      <a:pt x="0" y="30"/>
                      <a:pt x="0" y="28"/>
                    </a:cubicBezTo>
                    <a:cubicBezTo>
                      <a:pt x="11" y="25"/>
                      <a:pt x="23" y="22"/>
                      <a:pt x="34" y="19"/>
                    </a:cubicBezTo>
                    <a:cubicBezTo>
                      <a:pt x="36" y="19"/>
                      <a:pt x="38" y="21"/>
                      <a:pt x="40" y="23"/>
                    </a:cubicBezTo>
                    <a:cubicBezTo>
                      <a:pt x="59" y="37"/>
                      <a:pt x="77" y="52"/>
                      <a:pt x="96" y="66"/>
                    </a:cubicBezTo>
                    <a:cubicBezTo>
                      <a:pt x="98" y="68"/>
                      <a:pt x="100" y="69"/>
                      <a:pt x="104" y="72"/>
                    </a:cubicBezTo>
                    <a:cubicBezTo>
                      <a:pt x="99" y="53"/>
                      <a:pt x="94" y="36"/>
                      <a:pt x="88" y="19"/>
                    </a:cubicBezTo>
                    <a:cubicBezTo>
                      <a:pt x="87" y="16"/>
                      <a:pt x="81" y="14"/>
                      <a:pt x="78" y="12"/>
                    </a:cubicBezTo>
                    <a:cubicBezTo>
                      <a:pt x="75" y="12"/>
                      <a:pt x="72" y="12"/>
                      <a:pt x="70" y="12"/>
                    </a:cubicBezTo>
                    <a:cubicBezTo>
                      <a:pt x="70" y="11"/>
                      <a:pt x="69" y="10"/>
                      <a:pt x="69" y="8"/>
                    </a:cubicBezTo>
                    <a:cubicBezTo>
                      <a:pt x="75" y="7"/>
                      <a:pt x="81" y="4"/>
                      <a:pt x="87" y="3"/>
                    </a:cubicBezTo>
                    <a:cubicBezTo>
                      <a:pt x="93" y="1"/>
                      <a:pt x="99" y="1"/>
                      <a:pt x="10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1">
                <a:extLst>
                  <a:ext uri="{FF2B5EF4-FFF2-40B4-BE49-F238E27FC236}">
                    <a16:creationId xmlns:a16="http://schemas.microsoft.com/office/drawing/2014/main" id="{6EB73065-06D2-4FBA-92F2-4B7FA99E8AC6}"/>
                  </a:ext>
                </a:extLst>
              </p:cNvPr>
              <p:cNvSpPr>
                <a:spLocks/>
              </p:cNvSpPr>
              <p:nvPr/>
            </p:nvSpPr>
            <p:spPr bwMode="auto">
              <a:xfrm>
                <a:off x="3760788" y="3636963"/>
                <a:ext cx="307975" cy="244475"/>
              </a:xfrm>
              <a:custGeom>
                <a:avLst/>
                <a:gdLst>
                  <a:gd name="T0" fmla="*/ 2 w 122"/>
                  <a:gd name="T1" fmla="*/ 22 h 96"/>
                  <a:gd name="T2" fmla="*/ 33 w 122"/>
                  <a:gd name="T3" fmla="*/ 13 h 96"/>
                  <a:gd name="T4" fmla="*/ 39 w 122"/>
                  <a:gd name="T5" fmla="*/ 14 h 96"/>
                  <a:gd name="T6" fmla="*/ 36 w 122"/>
                  <a:gd name="T7" fmla="*/ 19 h 96"/>
                  <a:gd name="T8" fmla="*/ 17 w 122"/>
                  <a:gd name="T9" fmla="*/ 47 h 96"/>
                  <a:gd name="T10" fmla="*/ 22 w 122"/>
                  <a:gd name="T11" fmla="*/ 67 h 96"/>
                  <a:gd name="T12" fmla="*/ 47 w 122"/>
                  <a:gd name="T13" fmla="*/ 63 h 96"/>
                  <a:gd name="T14" fmla="*/ 51 w 122"/>
                  <a:gd name="T15" fmla="*/ 32 h 96"/>
                  <a:gd name="T16" fmla="*/ 83 w 122"/>
                  <a:gd name="T17" fmla="*/ 1 h 96"/>
                  <a:gd name="T18" fmla="*/ 113 w 122"/>
                  <a:gd name="T19" fmla="*/ 37 h 96"/>
                  <a:gd name="T20" fmla="*/ 122 w 122"/>
                  <a:gd name="T21" fmla="*/ 60 h 96"/>
                  <a:gd name="T22" fmla="*/ 121 w 122"/>
                  <a:gd name="T23" fmla="*/ 62 h 96"/>
                  <a:gd name="T24" fmla="*/ 90 w 122"/>
                  <a:gd name="T25" fmla="*/ 71 h 96"/>
                  <a:gd name="T26" fmla="*/ 87 w 122"/>
                  <a:gd name="T27" fmla="*/ 70 h 96"/>
                  <a:gd name="T28" fmla="*/ 88 w 122"/>
                  <a:gd name="T29" fmla="*/ 66 h 96"/>
                  <a:gd name="T30" fmla="*/ 100 w 122"/>
                  <a:gd name="T31" fmla="*/ 54 h 96"/>
                  <a:gd name="T32" fmla="*/ 103 w 122"/>
                  <a:gd name="T33" fmla="*/ 23 h 96"/>
                  <a:gd name="T34" fmla="*/ 90 w 122"/>
                  <a:gd name="T35" fmla="*/ 17 h 96"/>
                  <a:gd name="T36" fmla="*/ 79 w 122"/>
                  <a:gd name="T37" fmla="*/ 26 h 96"/>
                  <a:gd name="T38" fmla="*/ 76 w 122"/>
                  <a:gd name="T39" fmla="*/ 46 h 96"/>
                  <a:gd name="T40" fmla="*/ 72 w 122"/>
                  <a:gd name="T41" fmla="*/ 70 h 96"/>
                  <a:gd name="T42" fmla="*/ 25 w 122"/>
                  <a:gd name="T43" fmla="*/ 81 h 96"/>
                  <a:gd name="T44" fmla="*/ 10 w 122"/>
                  <a:gd name="T45" fmla="*/ 50 h 96"/>
                  <a:gd name="T46" fmla="*/ 0 w 122"/>
                  <a:gd name="T47" fmla="*/ 24 h 96"/>
                  <a:gd name="T48" fmla="*/ 2 w 122"/>
                  <a:gd name="T49" fmla="*/ 2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 h="96">
                    <a:moveTo>
                      <a:pt x="2" y="22"/>
                    </a:moveTo>
                    <a:cubicBezTo>
                      <a:pt x="12" y="19"/>
                      <a:pt x="23" y="16"/>
                      <a:pt x="33" y="13"/>
                    </a:cubicBezTo>
                    <a:cubicBezTo>
                      <a:pt x="35" y="12"/>
                      <a:pt x="37" y="13"/>
                      <a:pt x="39" y="14"/>
                    </a:cubicBezTo>
                    <a:cubicBezTo>
                      <a:pt x="38" y="16"/>
                      <a:pt x="38" y="18"/>
                      <a:pt x="36" y="19"/>
                    </a:cubicBezTo>
                    <a:cubicBezTo>
                      <a:pt x="27" y="26"/>
                      <a:pt x="17" y="34"/>
                      <a:pt x="17" y="47"/>
                    </a:cubicBezTo>
                    <a:cubicBezTo>
                      <a:pt x="16" y="53"/>
                      <a:pt x="18" y="62"/>
                      <a:pt x="22" y="67"/>
                    </a:cubicBezTo>
                    <a:cubicBezTo>
                      <a:pt x="29" y="77"/>
                      <a:pt x="44" y="75"/>
                      <a:pt x="47" y="63"/>
                    </a:cubicBezTo>
                    <a:cubicBezTo>
                      <a:pt x="50" y="53"/>
                      <a:pt x="50" y="43"/>
                      <a:pt x="51" y="32"/>
                    </a:cubicBezTo>
                    <a:cubicBezTo>
                      <a:pt x="54" y="9"/>
                      <a:pt x="64" y="0"/>
                      <a:pt x="83" y="1"/>
                    </a:cubicBezTo>
                    <a:cubicBezTo>
                      <a:pt x="100" y="2"/>
                      <a:pt x="113" y="18"/>
                      <a:pt x="113" y="37"/>
                    </a:cubicBezTo>
                    <a:cubicBezTo>
                      <a:pt x="113" y="46"/>
                      <a:pt x="109" y="56"/>
                      <a:pt x="122" y="60"/>
                    </a:cubicBezTo>
                    <a:cubicBezTo>
                      <a:pt x="122" y="61"/>
                      <a:pt x="121" y="61"/>
                      <a:pt x="121" y="62"/>
                    </a:cubicBezTo>
                    <a:cubicBezTo>
                      <a:pt x="111" y="65"/>
                      <a:pt x="101" y="68"/>
                      <a:pt x="90" y="71"/>
                    </a:cubicBezTo>
                    <a:cubicBezTo>
                      <a:pt x="89" y="71"/>
                      <a:pt x="87" y="71"/>
                      <a:pt x="87" y="70"/>
                    </a:cubicBezTo>
                    <a:cubicBezTo>
                      <a:pt x="87" y="69"/>
                      <a:pt x="87" y="67"/>
                      <a:pt x="88" y="66"/>
                    </a:cubicBezTo>
                    <a:cubicBezTo>
                      <a:pt x="92" y="62"/>
                      <a:pt x="97" y="59"/>
                      <a:pt x="100" y="54"/>
                    </a:cubicBezTo>
                    <a:cubicBezTo>
                      <a:pt x="109" y="45"/>
                      <a:pt x="110" y="32"/>
                      <a:pt x="103" y="23"/>
                    </a:cubicBezTo>
                    <a:cubicBezTo>
                      <a:pt x="100" y="20"/>
                      <a:pt x="94" y="17"/>
                      <a:pt x="90" y="17"/>
                    </a:cubicBezTo>
                    <a:cubicBezTo>
                      <a:pt x="86" y="18"/>
                      <a:pt x="81" y="22"/>
                      <a:pt x="79" y="26"/>
                    </a:cubicBezTo>
                    <a:cubicBezTo>
                      <a:pt x="77" y="32"/>
                      <a:pt x="77" y="39"/>
                      <a:pt x="76" y="46"/>
                    </a:cubicBezTo>
                    <a:cubicBezTo>
                      <a:pt x="75" y="54"/>
                      <a:pt x="74" y="62"/>
                      <a:pt x="72" y="70"/>
                    </a:cubicBezTo>
                    <a:cubicBezTo>
                      <a:pt x="66" y="90"/>
                      <a:pt x="40" y="96"/>
                      <a:pt x="25" y="81"/>
                    </a:cubicBezTo>
                    <a:cubicBezTo>
                      <a:pt x="16" y="73"/>
                      <a:pt x="12" y="62"/>
                      <a:pt x="10" y="50"/>
                    </a:cubicBezTo>
                    <a:cubicBezTo>
                      <a:pt x="9" y="41"/>
                      <a:pt x="14" y="29"/>
                      <a:pt x="0" y="24"/>
                    </a:cubicBezTo>
                    <a:cubicBezTo>
                      <a:pt x="0" y="24"/>
                      <a:pt x="1" y="23"/>
                      <a:pt x="2"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2">
                <a:extLst>
                  <a:ext uri="{FF2B5EF4-FFF2-40B4-BE49-F238E27FC236}">
                    <a16:creationId xmlns:a16="http://schemas.microsoft.com/office/drawing/2014/main" id="{5FA9D5D5-8638-4D4E-BAAF-476575E291D9}"/>
                  </a:ext>
                </a:extLst>
              </p:cNvPr>
              <p:cNvSpPr>
                <a:spLocks/>
              </p:cNvSpPr>
              <p:nvPr/>
            </p:nvSpPr>
            <p:spPr bwMode="auto">
              <a:xfrm>
                <a:off x="7272338" y="4254500"/>
                <a:ext cx="279400" cy="293688"/>
              </a:xfrm>
              <a:custGeom>
                <a:avLst/>
                <a:gdLst>
                  <a:gd name="T0" fmla="*/ 30 w 110"/>
                  <a:gd name="T1" fmla="*/ 0 h 116"/>
                  <a:gd name="T2" fmla="*/ 60 w 110"/>
                  <a:gd name="T3" fmla="*/ 19 h 116"/>
                  <a:gd name="T4" fmla="*/ 59 w 110"/>
                  <a:gd name="T5" fmla="*/ 22 h 116"/>
                  <a:gd name="T6" fmla="*/ 49 w 110"/>
                  <a:gd name="T7" fmla="*/ 21 h 116"/>
                  <a:gd name="T8" fmla="*/ 15 w 110"/>
                  <a:gd name="T9" fmla="*/ 33 h 116"/>
                  <a:gd name="T10" fmla="*/ 13 w 110"/>
                  <a:gd name="T11" fmla="*/ 48 h 116"/>
                  <a:gd name="T12" fmla="*/ 30 w 110"/>
                  <a:gd name="T13" fmla="*/ 55 h 116"/>
                  <a:gd name="T14" fmla="*/ 47 w 110"/>
                  <a:gd name="T15" fmla="*/ 45 h 116"/>
                  <a:gd name="T16" fmla="*/ 65 w 110"/>
                  <a:gd name="T17" fmla="*/ 33 h 116"/>
                  <a:gd name="T18" fmla="*/ 96 w 110"/>
                  <a:gd name="T19" fmla="*/ 35 h 116"/>
                  <a:gd name="T20" fmla="*/ 106 w 110"/>
                  <a:gd name="T21" fmla="*/ 69 h 116"/>
                  <a:gd name="T22" fmla="*/ 87 w 110"/>
                  <a:gd name="T23" fmla="*/ 97 h 116"/>
                  <a:gd name="T24" fmla="*/ 80 w 110"/>
                  <a:gd name="T25" fmla="*/ 112 h 116"/>
                  <a:gd name="T26" fmla="*/ 77 w 110"/>
                  <a:gd name="T27" fmla="*/ 116 h 116"/>
                  <a:gd name="T28" fmla="*/ 45 w 110"/>
                  <a:gd name="T29" fmla="*/ 95 h 116"/>
                  <a:gd name="T30" fmla="*/ 45 w 110"/>
                  <a:gd name="T31" fmla="*/ 93 h 116"/>
                  <a:gd name="T32" fmla="*/ 53 w 110"/>
                  <a:gd name="T33" fmla="*/ 92 h 116"/>
                  <a:gd name="T34" fmla="*/ 80 w 110"/>
                  <a:gd name="T35" fmla="*/ 92 h 116"/>
                  <a:gd name="T36" fmla="*/ 99 w 110"/>
                  <a:gd name="T37" fmla="*/ 70 h 116"/>
                  <a:gd name="T38" fmla="*/ 79 w 110"/>
                  <a:gd name="T39" fmla="*/ 55 h 116"/>
                  <a:gd name="T40" fmla="*/ 64 w 110"/>
                  <a:gd name="T41" fmla="*/ 64 h 116"/>
                  <a:gd name="T42" fmla="*/ 46 w 110"/>
                  <a:gd name="T43" fmla="*/ 76 h 116"/>
                  <a:gd name="T44" fmla="*/ 14 w 110"/>
                  <a:gd name="T45" fmla="*/ 74 h 116"/>
                  <a:gd name="T46" fmla="*/ 5 w 110"/>
                  <a:gd name="T47" fmla="*/ 40 h 116"/>
                  <a:gd name="T48" fmla="*/ 16 w 110"/>
                  <a:gd name="T49" fmla="*/ 22 h 116"/>
                  <a:gd name="T50" fmla="*/ 30 w 110"/>
                  <a:gd name="T51"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0" h="116">
                    <a:moveTo>
                      <a:pt x="30" y="0"/>
                    </a:moveTo>
                    <a:cubicBezTo>
                      <a:pt x="41" y="6"/>
                      <a:pt x="50" y="12"/>
                      <a:pt x="60" y="19"/>
                    </a:cubicBezTo>
                    <a:cubicBezTo>
                      <a:pt x="60" y="20"/>
                      <a:pt x="59" y="21"/>
                      <a:pt x="59" y="22"/>
                    </a:cubicBezTo>
                    <a:cubicBezTo>
                      <a:pt x="56" y="21"/>
                      <a:pt x="52" y="21"/>
                      <a:pt x="49" y="21"/>
                    </a:cubicBezTo>
                    <a:cubicBezTo>
                      <a:pt x="33" y="18"/>
                      <a:pt x="21" y="22"/>
                      <a:pt x="15" y="33"/>
                    </a:cubicBezTo>
                    <a:cubicBezTo>
                      <a:pt x="13" y="37"/>
                      <a:pt x="12" y="43"/>
                      <a:pt x="13" y="48"/>
                    </a:cubicBezTo>
                    <a:cubicBezTo>
                      <a:pt x="15" y="55"/>
                      <a:pt x="23" y="58"/>
                      <a:pt x="30" y="55"/>
                    </a:cubicBezTo>
                    <a:cubicBezTo>
                      <a:pt x="36" y="52"/>
                      <a:pt x="41" y="48"/>
                      <a:pt x="47" y="45"/>
                    </a:cubicBezTo>
                    <a:cubicBezTo>
                      <a:pt x="53" y="41"/>
                      <a:pt x="58" y="36"/>
                      <a:pt x="65" y="33"/>
                    </a:cubicBezTo>
                    <a:cubicBezTo>
                      <a:pt x="75" y="28"/>
                      <a:pt x="86" y="27"/>
                      <a:pt x="96" y="35"/>
                    </a:cubicBezTo>
                    <a:cubicBezTo>
                      <a:pt x="107" y="44"/>
                      <a:pt x="110" y="56"/>
                      <a:pt x="106" y="69"/>
                    </a:cubicBezTo>
                    <a:cubicBezTo>
                      <a:pt x="103" y="81"/>
                      <a:pt x="96" y="89"/>
                      <a:pt x="87" y="97"/>
                    </a:cubicBezTo>
                    <a:cubicBezTo>
                      <a:pt x="82" y="101"/>
                      <a:pt x="76" y="104"/>
                      <a:pt x="80" y="112"/>
                    </a:cubicBezTo>
                    <a:cubicBezTo>
                      <a:pt x="80" y="112"/>
                      <a:pt x="79" y="114"/>
                      <a:pt x="77" y="116"/>
                    </a:cubicBezTo>
                    <a:cubicBezTo>
                      <a:pt x="66" y="109"/>
                      <a:pt x="56" y="102"/>
                      <a:pt x="45" y="95"/>
                    </a:cubicBezTo>
                    <a:cubicBezTo>
                      <a:pt x="45" y="94"/>
                      <a:pt x="45" y="93"/>
                      <a:pt x="45" y="93"/>
                    </a:cubicBezTo>
                    <a:cubicBezTo>
                      <a:pt x="48" y="92"/>
                      <a:pt x="50" y="92"/>
                      <a:pt x="53" y="92"/>
                    </a:cubicBezTo>
                    <a:cubicBezTo>
                      <a:pt x="62" y="92"/>
                      <a:pt x="71" y="93"/>
                      <a:pt x="80" y="92"/>
                    </a:cubicBezTo>
                    <a:cubicBezTo>
                      <a:pt x="91" y="90"/>
                      <a:pt x="98" y="80"/>
                      <a:pt x="99" y="70"/>
                    </a:cubicBezTo>
                    <a:cubicBezTo>
                      <a:pt x="100" y="58"/>
                      <a:pt x="90" y="51"/>
                      <a:pt x="79" y="55"/>
                    </a:cubicBezTo>
                    <a:cubicBezTo>
                      <a:pt x="74" y="58"/>
                      <a:pt x="69" y="61"/>
                      <a:pt x="64" y="64"/>
                    </a:cubicBezTo>
                    <a:cubicBezTo>
                      <a:pt x="58" y="68"/>
                      <a:pt x="52" y="73"/>
                      <a:pt x="46" y="76"/>
                    </a:cubicBezTo>
                    <a:cubicBezTo>
                      <a:pt x="32" y="83"/>
                      <a:pt x="23" y="82"/>
                      <a:pt x="14" y="74"/>
                    </a:cubicBezTo>
                    <a:cubicBezTo>
                      <a:pt x="3" y="65"/>
                      <a:pt x="0" y="52"/>
                      <a:pt x="5" y="40"/>
                    </a:cubicBezTo>
                    <a:cubicBezTo>
                      <a:pt x="8" y="33"/>
                      <a:pt x="12" y="27"/>
                      <a:pt x="16" y="22"/>
                    </a:cubicBezTo>
                    <a:cubicBezTo>
                      <a:pt x="21" y="16"/>
                      <a:pt x="29" y="6"/>
                      <a:pt x="3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3">
                <a:extLst>
                  <a:ext uri="{FF2B5EF4-FFF2-40B4-BE49-F238E27FC236}">
                    <a16:creationId xmlns:a16="http://schemas.microsoft.com/office/drawing/2014/main" id="{1B79173C-2DA3-423C-AB56-7C76D532C6B1}"/>
                  </a:ext>
                </a:extLst>
              </p:cNvPr>
              <p:cNvSpPr>
                <a:spLocks/>
              </p:cNvSpPr>
              <p:nvPr/>
            </p:nvSpPr>
            <p:spPr bwMode="auto">
              <a:xfrm>
                <a:off x="5219700" y="4976813"/>
                <a:ext cx="239713" cy="280988"/>
              </a:xfrm>
              <a:custGeom>
                <a:avLst/>
                <a:gdLst>
                  <a:gd name="T0" fmla="*/ 95 w 95"/>
                  <a:gd name="T1" fmla="*/ 13 h 111"/>
                  <a:gd name="T2" fmla="*/ 87 w 95"/>
                  <a:gd name="T3" fmla="*/ 44 h 111"/>
                  <a:gd name="T4" fmla="*/ 84 w 95"/>
                  <a:gd name="T5" fmla="*/ 49 h 111"/>
                  <a:gd name="T6" fmla="*/ 81 w 95"/>
                  <a:gd name="T7" fmla="*/ 43 h 111"/>
                  <a:gd name="T8" fmla="*/ 76 w 95"/>
                  <a:gd name="T9" fmla="*/ 25 h 111"/>
                  <a:gd name="T10" fmla="*/ 56 w 95"/>
                  <a:gd name="T11" fmla="*/ 11 h 111"/>
                  <a:gd name="T12" fmla="*/ 39 w 95"/>
                  <a:gd name="T13" fmla="*/ 19 h 111"/>
                  <a:gd name="T14" fmla="*/ 44 w 95"/>
                  <a:gd name="T15" fmla="*/ 35 h 111"/>
                  <a:gd name="T16" fmla="*/ 58 w 95"/>
                  <a:gd name="T17" fmla="*/ 46 h 111"/>
                  <a:gd name="T18" fmla="*/ 76 w 95"/>
                  <a:gd name="T19" fmla="*/ 62 h 111"/>
                  <a:gd name="T20" fmla="*/ 58 w 95"/>
                  <a:gd name="T21" fmla="*/ 108 h 111"/>
                  <a:gd name="T22" fmla="*/ 19 w 95"/>
                  <a:gd name="T23" fmla="*/ 98 h 111"/>
                  <a:gd name="T24" fmla="*/ 5 w 95"/>
                  <a:gd name="T25" fmla="*/ 97 h 111"/>
                  <a:gd name="T26" fmla="*/ 0 w 95"/>
                  <a:gd name="T27" fmla="*/ 94 h 111"/>
                  <a:gd name="T28" fmla="*/ 7 w 95"/>
                  <a:gd name="T29" fmla="*/ 63 h 111"/>
                  <a:gd name="T30" fmla="*/ 11 w 95"/>
                  <a:gd name="T31" fmla="*/ 60 h 111"/>
                  <a:gd name="T32" fmla="*/ 14 w 95"/>
                  <a:gd name="T33" fmla="*/ 64 h 111"/>
                  <a:gd name="T34" fmla="*/ 18 w 95"/>
                  <a:gd name="T35" fmla="*/ 83 h 111"/>
                  <a:gd name="T36" fmla="*/ 45 w 95"/>
                  <a:gd name="T37" fmla="*/ 103 h 111"/>
                  <a:gd name="T38" fmla="*/ 60 w 95"/>
                  <a:gd name="T39" fmla="*/ 94 h 111"/>
                  <a:gd name="T40" fmla="*/ 56 w 95"/>
                  <a:gd name="T41" fmla="*/ 78 h 111"/>
                  <a:gd name="T42" fmla="*/ 43 w 95"/>
                  <a:gd name="T43" fmla="*/ 67 h 111"/>
                  <a:gd name="T44" fmla="*/ 31 w 95"/>
                  <a:gd name="T45" fmla="*/ 58 h 111"/>
                  <a:gd name="T46" fmla="*/ 21 w 95"/>
                  <a:gd name="T47" fmla="*/ 19 h 111"/>
                  <a:gd name="T48" fmla="*/ 61 w 95"/>
                  <a:gd name="T49" fmla="*/ 5 h 111"/>
                  <a:gd name="T50" fmla="*/ 66 w 95"/>
                  <a:gd name="T51" fmla="*/ 8 h 111"/>
                  <a:gd name="T52" fmla="*/ 95 w 95"/>
                  <a:gd name="T53"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5" h="111">
                    <a:moveTo>
                      <a:pt x="95" y="13"/>
                    </a:moveTo>
                    <a:cubicBezTo>
                      <a:pt x="92" y="26"/>
                      <a:pt x="90" y="35"/>
                      <a:pt x="87" y="44"/>
                    </a:cubicBezTo>
                    <a:cubicBezTo>
                      <a:pt x="87" y="46"/>
                      <a:pt x="85" y="47"/>
                      <a:pt x="84" y="49"/>
                    </a:cubicBezTo>
                    <a:cubicBezTo>
                      <a:pt x="83" y="47"/>
                      <a:pt x="81" y="45"/>
                      <a:pt x="81" y="43"/>
                    </a:cubicBezTo>
                    <a:cubicBezTo>
                      <a:pt x="79" y="37"/>
                      <a:pt x="78" y="31"/>
                      <a:pt x="76" y="25"/>
                    </a:cubicBezTo>
                    <a:cubicBezTo>
                      <a:pt x="72" y="17"/>
                      <a:pt x="65" y="12"/>
                      <a:pt x="56" y="11"/>
                    </a:cubicBezTo>
                    <a:cubicBezTo>
                      <a:pt x="49" y="10"/>
                      <a:pt x="43" y="12"/>
                      <a:pt x="39" y="19"/>
                    </a:cubicBezTo>
                    <a:cubicBezTo>
                      <a:pt x="36" y="25"/>
                      <a:pt x="39" y="30"/>
                      <a:pt x="44" y="35"/>
                    </a:cubicBezTo>
                    <a:cubicBezTo>
                      <a:pt x="48" y="39"/>
                      <a:pt x="53" y="42"/>
                      <a:pt x="58" y="46"/>
                    </a:cubicBezTo>
                    <a:cubicBezTo>
                      <a:pt x="64" y="51"/>
                      <a:pt x="71" y="56"/>
                      <a:pt x="76" y="62"/>
                    </a:cubicBezTo>
                    <a:cubicBezTo>
                      <a:pt x="91" y="79"/>
                      <a:pt x="81" y="104"/>
                      <a:pt x="58" y="108"/>
                    </a:cubicBezTo>
                    <a:cubicBezTo>
                      <a:pt x="44" y="111"/>
                      <a:pt x="31" y="107"/>
                      <a:pt x="19" y="98"/>
                    </a:cubicBezTo>
                    <a:cubicBezTo>
                      <a:pt x="14" y="95"/>
                      <a:pt x="10" y="92"/>
                      <a:pt x="5" y="97"/>
                    </a:cubicBezTo>
                    <a:cubicBezTo>
                      <a:pt x="5" y="97"/>
                      <a:pt x="0" y="94"/>
                      <a:pt x="0" y="94"/>
                    </a:cubicBezTo>
                    <a:cubicBezTo>
                      <a:pt x="2" y="83"/>
                      <a:pt x="5" y="73"/>
                      <a:pt x="7" y="63"/>
                    </a:cubicBezTo>
                    <a:cubicBezTo>
                      <a:pt x="8" y="62"/>
                      <a:pt x="10" y="61"/>
                      <a:pt x="11" y="60"/>
                    </a:cubicBezTo>
                    <a:cubicBezTo>
                      <a:pt x="12" y="61"/>
                      <a:pt x="13" y="63"/>
                      <a:pt x="14" y="64"/>
                    </a:cubicBezTo>
                    <a:cubicBezTo>
                      <a:pt x="15" y="70"/>
                      <a:pt x="16" y="77"/>
                      <a:pt x="18" y="83"/>
                    </a:cubicBezTo>
                    <a:cubicBezTo>
                      <a:pt x="22" y="96"/>
                      <a:pt x="33" y="103"/>
                      <a:pt x="45" y="103"/>
                    </a:cubicBezTo>
                    <a:cubicBezTo>
                      <a:pt x="52" y="103"/>
                      <a:pt x="57" y="100"/>
                      <a:pt x="60" y="94"/>
                    </a:cubicBezTo>
                    <a:cubicBezTo>
                      <a:pt x="63" y="87"/>
                      <a:pt x="61" y="82"/>
                      <a:pt x="56" y="78"/>
                    </a:cubicBezTo>
                    <a:cubicBezTo>
                      <a:pt x="52" y="74"/>
                      <a:pt x="47" y="70"/>
                      <a:pt x="43" y="67"/>
                    </a:cubicBezTo>
                    <a:cubicBezTo>
                      <a:pt x="39" y="64"/>
                      <a:pt x="34" y="61"/>
                      <a:pt x="31" y="58"/>
                    </a:cubicBezTo>
                    <a:cubicBezTo>
                      <a:pt x="15" y="45"/>
                      <a:pt x="13" y="34"/>
                      <a:pt x="21" y="19"/>
                    </a:cubicBezTo>
                    <a:cubicBezTo>
                      <a:pt x="29" y="5"/>
                      <a:pt x="44" y="0"/>
                      <a:pt x="61" y="5"/>
                    </a:cubicBezTo>
                    <a:cubicBezTo>
                      <a:pt x="63" y="6"/>
                      <a:pt x="65" y="7"/>
                      <a:pt x="66" y="8"/>
                    </a:cubicBezTo>
                    <a:cubicBezTo>
                      <a:pt x="75" y="11"/>
                      <a:pt x="81" y="24"/>
                      <a:pt x="95"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4">
                <a:extLst>
                  <a:ext uri="{FF2B5EF4-FFF2-40B4-BE49-F238E27FC236}">
                    <a16:creationId xmlns:a16="http://schemas.microsoft.com/office/drawing/2014/main" id="{F99873C3-263D-4E2A-A8BD-4C707C5617B5}"/>
                  </a:ext>
                </a:extLst>
              </p:cNvPr>
              <p:cNvSpPr>
                <a:spLocks/>
              </p:cNvSpPr>
              <p:nvPr/>
            </p:nvSpPr>
            <p:spPr bwMode="auto">
              <a:xfrm>
                <a:off x="4162425" y="4287838"/>
                <a:ext cx="319088" cy="311150"/>
              </a:xfrm>
              <a:custGeom>
                <a:avLst/>
                <a:gdLst>
                  <a:gd name="T0" fmla="*/ 126 w 126"/>
                  <a:gd name="T1" fmla="*/ 72 h 123"/>
                  <a:gd name="T2" fmla="*/ 100 w 126"/>
                  <a:gd name="T3" fmla="*/ 95 h 123"/>
                  <a:gd name="T4" fmla="*/ 97 w 126"/>
                  <a:gd name="T5" fmla="*/ 94 h 123"/>
                  <a:gd name="T6" fmla="*/ 98 w 126"/>
                  <a:gd name="T7" fmla="*/ 86 h 123"/>
                  <a:gd name="T8" fmla="*/ 97 w 126"/>
                  <a:gd name="T9" fmla="*/ 49 h 123"/>
                  <a:gd name="T10" fmla="*/ 90 w 126"/>
                  <a:gd name="T11" fmla="*/ 55 h 123"/>
                  <a:gd name="T12" fmla="*/ 41 w 126"/>
                  <a:gd name="T13" fmla="*/ 99 h 123"/>
                  <a:gd name="T14" fmla="*/ 38 w 126"/>
                  <a:gd name="T15" fmla="*/ 119 h 123"/>
                  <a:gd name="T16" fmla="*/ 39 w 126"/>
                  <a:gd name="T17" fmla="*/ 123 h 123"/>
                  <a:gd name="T18" fmla="*/ 0 w 126"/>
                  <a:gd name="T19" fmla="*/ 80 h 123"/>
                  <a:gd name="T20" fmla="*/ 5 w 126"/>
                  <a:gd name="T21" fmla="*/ 82 h 123"/>
                  <a:gd name="T22" fmla="*/ 23 w 126"/>
                  <a:gd name="T23" fmla="*/ 82 h 123"/>
                  <a:gd name="T24" fmla="*/ 80 w 126"/>
                  <a:gd name="T25" fmla="*/ 31 h 123"/>
                  <a:gd name="T26" fmla="*/ 45 w 126"/>
                  <a:gd name="T27" fmla="*/ 25 h 123"/>
                  <a:gd name="T28" fmla="*/ 36 w 126"/>
                  <a:gd name="T29" fmla="*/ 25 h 123"/>
                  <a:gd name="T30" fmla="*/ 36 w 126"/>
                  <a:gd name="T31" fmla="*/ 22 h 123"/>
                  <a:gd name="T32" fmla="*/ 62 w 126"/>
                  <a:gd name="T33" fmla="*/ 0 h 123"/>
                  <a:gd name="T34" fmla="*/ 94 w 126"/>
                  <a:gd name="T35" fmla="*/ 35 h 123"/>
                  <a:gd name="T36" fmla="*/ 126 w 126"/>
                  <a:gd name="T37" fmla="*/ 7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6" h="123">
                    <a:moveTo>
                      <a:pt x="126" y="72"/>
                    </a:moveTo>
                    <a:cubicBezTo>
                      <a:pt x="117" y="80"/>
                      <a:pt x="108" y="87"/>
                      <a:pt x="100" y="95"/>
                    </a:cubicBezTo>
                    <a:cubicBezTo>
                      <a:pt x="99" y="95"/>
                      <a:pt x="98" y="95"/>
                      <a:pt x="97" y="94"/>
                    </a:cubicBezTo>
                    <a:cubicBezTo>
                      <a:pt x="98" y="92"/>
                      <a:pt x="97" y="88"/>
                      <a:pt x="98" y="86"/>
                    </a:cubicBezTo>
                    <a:cubicBezTo>
                      <a:pt x="105" y="74"/>
                      <a:pt x="108" y="62"/>
                      <a:pt x="97" y="49"/>
                    </a:cubicBezTo>
                    <a:cubicBezTo>
                      <a:pt x="95" y="51"/>
                      <a:pt x="92" y="53"/>
                      <a:pt x="90" y="55"/>
                    </a:cubicBezTo>
                    <a:cubicBezTo>
                      <a:pt x="74" y="70"/>
                      <a:pt x="57" y="84"/>
                      <a:pt x="41" y="99"/>
                    </a:cubicBezTo>
                    <a:cubicBezTo>
                      <a:pt x="31" y="108"/>
                      <a:pt x="31" y="108"/>
                      <a:pt x="38" y="119"/>
                    </a:cubicBezTo>
                    <a:cubicBezTo>
                      <a:pt x="38" y="120"/>
                      <a:pt x="38" y="121"/>
                      <a:pt x="39" y="123"/>
                    </a:cubicBezTo>
                    <a:cubicBezTo>
                      <a:pt x="33" y="123"/>
                      <a:pt x="8" y="97"/>
                      <a:pt x="0" y="80"/>
                    </a:cubicBezTo>
                    <a:cubicBezTo>
                      <a:pt x="2" y="80"/>
                      <a:pt x="4" y="81"/>
                      <a:pt x="5" y="82"/>
                    </a:cubicBezTo>
                    <a:cubicBezTo>
                      <a:pt x="11" y="88"/>
                      <a:pt x="16" y="88"/>
                      <a:pt x="23" y="82"/>
                    </a:cubicBezTo>
                    <a:cubicBezTo>
                      <a:pt x="42" y="65"/>
                      <a:pt x="61" y="48"/>
                      <a:pt x="80" y="31"/>
                    </a:cubicBezTo>
                    <a:cubicBezTo>
                      <a:pt x="73" y="20"/>
                      <a:pt x="62" y="18"/>
                      <a:pt x="45" y="25"/>
                    </a:cubicBezTo>
                    <a:cubicBezTo>
                      <a:pt x="42" y="26"/>
                      <a:pt x="39" y="25"/>
                      <a:pt x="36" y="25"/>
                    </a:cubicBezTo>
                    <a:cubicBezTo>
                      <a:pt x="36" y="24"/>
                      <a:pt x="36" y="23"/>
                      <a:pt x="36" y="22"/>
                    </a:cubicBezTo>
                    <a:cubicBezTo>
                      <a:pt x="44" y="15"/>
                      <a:pt x="53" y="8"/>
                      <a:pt x="62" y="0"/>
                    </a:cubicBezTo>
                    <a:cubicBezTo>
                      <a:pt x="73" y="12"/>
                      <a:pt x="83" y="23"/>
                      <a:pt x="94" y="35"/>
                    </a:cubicBezTo>
                    <a:cubicBezTo>
                      <a:pt x="104" y="47"/>
                      <a:pt x="115" y="59"/>
                      <a:pt x="126"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5">
                <a:extLst>
                  <a:ext uri="{FF2B5EF4-FFF2-40B4-BE49-F238E27FC236}">
                    <a16:creationId xmlns:a16="http://schemas.microsoft.com/office/drawing/2014/main" id="{BB14CC27-F487-40D8-823A-CB6634BAFB76}"/>
                  </a:ext>
                </a:extLst>
              </p:cNvPr>
              <p:cNvSpPr>
                <a:spLocks/>
              </p:cNvSpPr>
              <p:nvPr/>
            </p:nvSpPr>
            <p:spPr bwMode="auto">
              <a:xfrm>
                <a:off x="5484813" y="5014913"/>
                <a:ext cx="252413" cy="282575"/>
              </a:xfrm>
              <a:custGeom>
                <a:avLst/>
                <a:gdLst>
                  <a:gd name="T0" fmla="*/ 39 w 100"/>
                  <a:gd name="T1" fmla="*/ 11 h 112"/>
                  <a:gd name="T2" fmla="*/ 16 w 100"/>
                  <a:gd name="T3" fmla="*/ 19 h 112"/>
                  <a:gd name="T4" fmla="*/ 0 w 100"/>
                  <a:gd name="T5" fmla="*/ 36 h 112"/>
                  <a:gd name="T6" fmla="*/ 4 w 100"/>
                  <a:gd name="T7" fmla="*/ 0 h 112"/>
                  <a:gd name="T8" fmla="*/ 100 w 100"/>
                  <a:gd name="T9" fmla="*/ 11 h 112"/>
                  <a:gd name="T10" fmla="*/ 97 w 100"/>
                  <a:gd name="T11" fmla="*/ 42 h 112"/>
                  <a:gd name="T12" fmla="*/ 94 w 100"/>
                  <a:gd name="T13" fmla="*/ 46 h 112"/>
                  <a:gd name="T14" fmla="*/ 90 w 100"/>
                  <a:gd name="T15" fmla="*/ 42 h 112"/>
                  <a:gd name="T16" fmla="*/ 84 w 100"/>
                  <a:gd name="T17" fmla="*/ 26 h 112"/>
                  <a:gd name="T18" fmla="*/ 63 w 100"/>
                  <a:gd name="T19" fmla="*/ 13 h 112"/>
                  <a:gd name="T20" fmla="*/ 56 w 100"/>
                  <a:gd name="T21" fmla="*/ 81 h 112"/>
                  <a:gd name="T22" fmla="*/ 55 w 100"/>
                  <a:gd name="T23" fmla="*/ 86 h 112"/>
                  <a:gd name="T24" fmla="*/ 67 w 100"/>
                  <a:gd name="T25" fmla="*/ 106 h 112"/>
                  <a:gd name="T26" fmla="*/ 69 w 100"/>
                  <a:gd name="T27" fmla="*/ 107 h 112"/>
                  <a:gd name="T28" fmla="*/ 12 w 100"/>
                  <a:gd name="T29" fmla="*/ 101 h 112"/>
                  <a:gd name="T30" fmla="*/ 13 w 100"/>
                  <a:gd name="T31" fmla="*/ 100 h 112"/>
                  <a:gd name="T32" fmla="*/ 31 w 100"/>
                  <a:gd name="T33" fmla="*/ 81 h 112"/>
                  <a:gd name="T34" fmla="*/ 38 w 100"/>
                  <a:gd name="T35" fmla="*/ 22 h 112"/>
                  <a:gd name="T36" fmla="*/ 39 w 100"/>
                  <a:gd name="T37" fmla="*/ 1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112">
                    <a:moveTo>
                      <a:pt x="39" y="11"/>
                    </a:moveTo>
                    <a:cubicBezTo>
                      <a:pt x="29" y="9"/>
                      <a:pt x="22" y="13"/>
                      <a:pt x="16" y="19"/>
                    </a:cubicBezTo>
                    <a:cubicBezTo>
                      <a:pt x="10" y="23"/>
                      <a:pt x="11" y="34"/>
                      <a:pt x="0" y="36"/>
                    </a:cubicBezTo>
                    <a:cubicBezTo>
                      <a:pt x="1" y="23"/>
                      <a:pt x="3" y="12"/>
                      <a:pt x="4" y="0"/>
                    </a:cubicBezTo>
                    <a:cubicBezTo>
                      <a:pt x="36" y="3"/>
                      <a:pt x="67" y="7"/>
                      <a:pt x="100" y="11"/>
                    </a:cubicBezTo>
                    <a:cubicBezTo>
                      <a:pt x="99" y="22"/>
                      <a:pt x="98" y="32"/>
                      <a:pt x="97" y="42"/>
                    </a:cubicBezTo>
                    <a:cubicBezTo>
                      <a:pt x="97" y="44"/>
                      <a:pt x="95" y="45"/>
                      <a:pt x="94" y="46"/>
                    </a:cubicBezTo>
                    <a:cubicBezTo>
                      <a:pt x="92" y="45"/>
                      <a:pt x="90" y="44"/>
                      <a:pt x="90" y="42"/>
                    </a:cubicBezTo>
                    <a:cubicBezTo>
                      <a:pt x="87" y="37"/>
                      <a:pt x="86" y="31"/>
                      <a:pt x="84" y="26"/>
                    </a:cubicBezTo>
                    <a:cubicBezTo>
                      <a:pt x="80" y="18"/>
                      <a:pt x="73" y="14"/>
                      <a:pt x="63" y="13"/>
                    </a:cubicBezTo>
                    <a:cubicBezTo>
                      <a:pt x="61" y="36"/>
                      <a:pt x="58" y="58"/>
                      <a:pt x="56" y="81"/>
                    </a:cubicBezTo>
                    <a:cubicBezTo>
                      <a:pt x="56" y="82"/>
                      <a:pt x="56" y="84"/>
                      <a:pt x="55" y="86"/>
                    </a:cubicBezTo>
                    <a:cubicBezTo>
                      <a:pt x="53" y="100"/>
                      <a:pt x="53" y="100"/>
                      <a:pt x="67" y="106"/>
                    </a:cubicBezTo>
                    <a:cubicBezTo>
                      <a:pt x="68" y="106"/>
                      <a:pt x="68" y="107"/>
                      <a:pt x="69" y="107"/>
                    </a:cubicBezTo>
                    <a:cubicBezTo>
                      <a:pt x="64" y="112"/>
                      <a:pt x="16" y="106"/>
                      <a:pt x="12" y="101"/>
                    </a:cubicBezTo>
                    <a:cubicBezTo>
                      <a:pt x="12" y="100"/>
                      <a:pt x="12" y="100"/>
                      <a:pt x="13" y="100"/>
                    </a:cubicBezTo>
                    <a:cubicBezTo>
                      <a:pt x="30" y="98"/>
                      <a:pt x="29" y="98"/>
                      <a:pt x="31" y="81"/>
                    </a:cubicBezTo>
                    <a:cubicBezTo>
                      <a:pt x="33" y="61"/>
                      <a:pt x="36" y="42"/>
                      <a:pt x="38" y="22"/>
                    </a:cubicBezTo>
                    <a:cubicBezTo>
                      <a:pt x="38" y="18"/>
                      <a:pt x="38" y="15"/>
                      <a:pt x="39"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6">
                <a:extLst>
                  <a:ext uri="{FF2B5EF4-FFF2-40B4-BE49-F238E27FC236}">
                    <a16:creationId xmlns:a16="http://schemas.microsoft.com/office/drawing/2014/main" id="{ADF86F09-F667-4655-9B04-BF42BE7BE94D}"/>
                  </a:ext>
                </a:extLst>
              </p:cNvPr>
              <p:cNvSpPr>
                <a:spLocks/>
              </p:cNvSpPr>
              <p:nvPr/>
            </p:nvSpPr>
            <p:spPr bwMode="auto">
              <a:xfrm>
                <a:off x="7454900" y="3878263"/>
                <a:ext cx="315913" cy="282575"/>
              </a:xfrm>
              <a:custGeom>
                <a:avLst/>
                <a:gdLst>
                  <a:gd name="T0" fmla="*/ 20 w 125"/>
                  <a:gd name="T1" fmla="*/ 58 h 112"/>
                  <a:gd name="T2" fmla="*/ 30 w 125"/>
                  <a:gd name="T3" fmla="*/ 93 h 112"/>
                  <a:gd name="T4" fmla="*/ 34 w 125"/>
                  <a:gd name="T5" fmla="*/ 101 h 112"/>
                  <a:gd name="T6" fmla="*/ 31 w 125"/>
                  <a:gd name="T7" fmla="*/ 103 h 112"/>
                  <a:gd name="T8" fmla="*/ 0 w 125"/>
                  <a:gd name="T9" fmla="*/ 88 h 112"/>
                  <a:gd name="T10" fmla="*/ 40 w 125"/>
                  <a:gd name="T11" fmla="*/ 0 h 112"/>
                  <a:gd name="T12" fmla="*/ 72 w 125"/>
                  <a:gd name="T13" fmla="*/ 14 h 112"/>
                  <a:gd name="T14" fmla="*/ 72 w 125"/>
                  <a:gd name="T15" fmla="*/ 17 h 112"/>
                  <a:gd name="T16" fmla="*/ 63 w 125"/>
                  <a:gd name="T17" fmla="*/ 19 h 112"/>
                  <a:gd name="T18" fmla="*/ 31 w 125"/>
                  <a:gd name="T19" fmla="*/ 36 h 112"/>
                  <a:gd name="T20" fmla="*/ 71 w 125"/>
                  <a:gd name="T21" fmla="*/ 54 h 112"/>
                  <a:gd name="T22" fmla="*/ 102 w 125"/>
                  <a:gd name="T23" fmla="*/ 68 h 112"/>
                  <a:gd name="T24" fmla="*/ 118 w 125"/>
                  <a:gd name="T25" fmla="*/ 63 h 112"/>
                  <a:gd name="T26" fmla="*/ 123 w 125"/>
                  <a:gd name="T27" fmla="*/ 59 h 112"/>
                  <a:gd name="T28" fmla="*/ 125 w 125"/>
                  <a:gd name="T29" fmla="*/ 61 h 112"/>
                  <a:gd name="T30" fmla="*/ 101 w 125"/>
                  <a:gd name="T31" fmla="*/ 112 h 112"/>
                  <a:gd name="T32" fmla="*/ 97 w 125"/>
                  <a:gd name="T33" fmla="*/ 111 h 112"/>
                  <a:gd name="T34" fmla="*/ 99 w 125"/>
                  <a:gd name="T35" fmla="*/ 103 h 112"/>
                  <a:gd name="T36" fmla="*/ 94 w 125"/>
                  <a:gd name="T37" fmla="*/ 92 h 112"/>
                  <a:gd name="T38" fmla="*/ 20 w 125"/>
                  <a:gd name="T39" fmla="*/ 5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5" h="112">
                    <a:moveTo>
                      <a:pt x="20" y="58"/>
                    </a:moveTo>
                    <a:cubicBezTo>
                      <a:pt x="14" y="73"/>
                      <a:pt x="20" y="84"/>
                      <a:pt x="30" y="93"/>
                    </a:cubicBezTo>
                    <a:cubicBezTo>
                      <a:pt x="32" y="95"/>
                      <a:pt x="33" y="99"/>
                      <a:pt x="34" y="101"/>
                    </a:cubicBezTo>
                    <a:cubicBezTo>
                      <a:pt x="33" y="102"/>
                      <a:pt x="32" y="102"/>
                      <a:pt x="31" y="103"/>
                    </a:cubicBezTo>
                    <a:cubicBezTo>
                      <a:pt x="21" y="98"/>
                      <a:pt x="11" y="93"/>
                      <a:pt x="0" y="88"/>
                    </a:cubicBezTo>
                    <a:cubicBezTo>
                      <a:pt x="13" y="59"/>
                      <a:pt x="26" y="30"/>
                      <a:pt x="40" y="0"/>
                    </a:cubicBezTo>
                    <a:cubicBezTo>
                      <a:pt x="51" y="5"/>
                      <a:pt x="61" y="10"/>
                      <a:pt x="72" y="14"/>
                    </a:cubicBezTo>
                    <a:cubicBezTo>
                      <a:pt x="72" y="15"/>
                      <a:pt x="72" y="16"/>
                      <a:pt x="72" y="17"/>
                    </a:cubicBezTo>
                    <a:cubicBezTo>
                      <a:pt x="69" y="18"/>
                      <a:pt x="66" y="19"/>
                      <a:pt x="63" y="19"/>
                    </a:cubicBezTo>
                    <a:cubicBezTo>
                      <a:pt x="46" y="18"/>
                      <a:pt x="38" y="22"/>
                      <a:pt x="31" y="36"/>
                    </a:cubicBezTo>
                    <a:cubicBezTo>
                      <a:pt x="44" y="42"/>
                      <a:pt x="58" y="48"/>
                      <a:pt x="71" y="54"/>
                    </a:cubicBezTo>
                    <a:cubicBezTo>
                      <a:pt x="81" y="59"/>
                      <a:pt x="92" y="63"/>
                      <a:pt x="102" y="68"/>
                    </a:cubicBezTo>
                    <a:cubicBezTo>
                      <a:pt x="109" y="72"/>
                      <a:pt x="114" y="70"/>
                      <a:pt x="118" y="63"/>
                    </a:cubicBezTo>
                    <a:cubicBezTo>
                      <a:pt x="119" y="62"/>
                      <a:pt x="121" y="60"/>
                      <a:pt x="123" y="59"/>
                    </a:cubicBezTo>
                    <a:cubicBezTo>
                      <a:pt x="123" y="60"/>
                      <a:pt x="124" y="60"/>
                      <a:pt x="125" y="61"/>
                    </a:cubicBezTo>
                    <a:cubicBezTo>
                      <a:pt x="117" y="78"/>
                      <a:pt x="109" y="95"/>
                      <a:pt x="101" y="112"/>
                    </a:cubicBezTo>
                    <a:cubicBezTo>
                      <a:pt x="101" y="112"/>
                      <a:pt x="98" y="112"/>
                      <a:pt x="97" y="111"/>
                    </a:cubicBezTo>
                    <a:cubicBezTo>
                      <a:pt x="98" y="108"/>
                      <a:pt x="100" y="105"/>
                      <a:pt x="99" y="103"/>
                    </a:cubicBezTo>
                    <a:cubicBezTo>
                      <a:pt x="99" y="99"/>
                      <a:pt x="97" y="93"/>
                      <a:pt x="94" y="92"/>
                    </a:cubicBezTo>
                    <a:cubicBezTo>
                      <a:pt x="70" y="80"/>
                      <a:pt x="46" y="69"/>
                      <a:pt x="20"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7">
                <a:extLst>
                  <a:ext uri="{FF2B5EF4-FFF2-40B4-BE49-F238E27FC236}">
                    <a16:creationId xmlns:a16="http://schemas.microsoft.com/office/drawing/2014/main" id="{A7ED740E-D8F6-4A90-9BAF-2056C8464E1C}"/>
                  </a:ext>
                </a:extLst>
              </p:cNvPr>
              <p:cNvSpPr>
                <a:spLocks/>
              </p:cNvSpPr>
              <p:nvPr/>
            </p:nvSpPr>
            <p:spPr bwMode="auto">
              <a:xfrm>
                <a:off x="7308850" y="2306638"/>
                <a:ext cx="269875" cy="209550"/>
              </a:xfrm>
              <a:custGeom>
                <a:avLst/>
                <a:gdLst>
                  <a:gd name="T0" fmla="*/ 91 w 107"/>
                  <a:gd name="T1" fmla="*/ 26 h 83"/>
                  <a:gd name="T2" fmla="*/ 69 w 107"/>
                  <a:gd name="T3" fmla="*/ 11 h 83"/>
                  <a:gd name="T4" fmla="*/ 64 w 107"/>
                  <a:gd name="T5" fmla="*/ 3 h 83"/>
                  <a:gd name="T6" fmla="*/ 73 w 107"/>
                  <a:gd name="T7" fmla="*/ 4 h 83"/>
                  <a:gd name="T8" fmla="*/ 101 w 107"/>
                  <a:gd name="T9" fmla="*/ 24 h 83"/>
                  <a:gd name="T10" fmla="*/ 105 w 107"/>
                  <a:gd name="T11" fmla="*/ 33 h 83"/>
                  <a:gd name="T12" fmla="*/ 97 w 107"/>
                  <a:gd name="T13" fmla="*/ 41 h 83"/>
                  <a:gd name="T14" fmla="*/ 79 w 107"/>
                  <a:gd name="T15" fmla="*/ 34 h 83"/>
                  <a:gd name="T16" fmla="*/ 84 w 107"/>
                  <a:gd name="T17" fmla="*/ 53 h 83"/>
                  <a:gd name="T18" fmla="*/ 94 w 107"/>
                  <a:gd name="T19" fmla="*/ 63 h 83"/>
                  <a:gd name="T20" fmla="*/ 89 w 107"/>
                  <a:gd name="T21" fmla="*/ 79 h 83"/>
                  <a:gd name="T22" fmla="*/ 77 w 107"/>
                  <a:gd name="T23" fmla="*/ 74 h 83"/>
                  <a:gd name="T24" fmla="*/ 72 w 107"/>
                  <a:gd name="T25" fmla="*/ 67 h 83"/>
                  <a:gd name="T26" fmla="*/ 58 w 107"/>
                  <a:gd name="T27" fmla="*/ 62 h 83"/>
                  <a:gd name="T28" fmla="*/ 25 w 107"/>
                  <a:gd name="T29" fmla="*/ 65 h 83"/>
                  <a:gd name="T30" fmla="*/ 12 w 107"/>
                  <a:gd name="T31" fmla="*/ 59 h 83"/>
                  <a:gd name="T32" fmla="*/ 1 w 107"/>
                  <a:gd name="T33" fmla="*/ 22 h 83"/>
                  <a:gd name="T34" fmla="*/ 4 w 107"/>
                  <a:gd name="T35" fmla="*/ 16 h 83"/>
                  <a:gd name="T36" fmla="*/ 11 w 107"/>
                  <a:gd name="T37" fmla="*/ 35 h 83"/>
                  <a:gd name="T38" fmla="*/ 35 w 107"/>
                  <a:gd name="T39" fmla="*/ 50 h 83"/>
                  <a:gd name="T40" fmla="*/ 50 w 107"/>
                  <a:gd name="T41" fmla="*/ 47 h 83"/>
                  <a:gd name="T42" fmla="*/ 51 w 107"/>
                  <a:gd name="T43" fmla="*/ 44 h 83"/>
                  <a:gd name="T44" fmla="*/ 34 w 107"/>
                  <a:gd name="T45" fmla="*/ 30 h 83"/>
                  <a:gd name="T46" fmla="*/ 38 w 107"/>
                  <a:gd name="T47" fmla="*/ 0 h 83"/>
                  <a:gd name="T48" fmla="*/ 64 w 107"/>
                  <a:gd name="T49" fmla="*/ 33 h 83"/>
                  <a:gd name="T50" fmla="*/ 90 w 107"/>
                  <a:gd name="T51" fmla="*/ 28 h 83"/>
                  <a:gd name="T52" fmla="*/ 91 w 107"/>
                  <a:gd name="T53" fmla="*/ 2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7" h="83">
                    <a:moveTo>
                      <a:pt x="91" y="26"/>
                    </a:moveTo>
                    <a:cubicBezTo>
                      <a:pt x="84" y="21"/>
                      <a:pt x="76" y="16"/>
                      <a:pt x="69" y="11"/>
                    </a:cubicBezTo>
                    <a:cubicBezTo>
                      <a:pt x="67" y="9"/>
                      <a:pt x="66" y="6"/>
                      <a:pt x="64" y="3"/>
                    </a:cubicBezTo>
                    <a:cubicBezTo>
                      <a:pt x="67" y="4"/>
                      <a:pt x="71" y="3"/>
                      <a:pt x="73" y="4"/>
                    </a:cubicBezTo>
                    <a:cubicBezTo>
                      <a:pt x="83" y="10"/>
                      <a:pt x="92" y="17"/>
                      <a:pt x="101" y="24"/>
                    </a:cubicBezTo>
                    <a:cubicBezTo>
                      <a:pt x="103" y="26"/>
                      <a:pt x="105" y="30"/>
                      <a:pt x="105" y="33"/>
                    </a:cubicBezTo>
                    <a:cubicBezTo>
                      <a:pt x="107" y="39"/>
                      <a:pt x="103" y="43"/>
                      <a:pt x="97" y="41"/>
                    </a:cubicBezTo>
                    <a:cubicBezTo>
                      <a:pt x="91" y="39"/>
                      <a:pt x="85" y="37"/>
                      <a:pt x="79" y="34"/>
                    </a:cubicBezTo>
                    <a:cubicBezTo>
                      <a:pt x="75" y="43"/>
                      <a:pt x="79" y="48"/>
                      <a:pt x="84" y="53"/>
                    </a:cubicBezTo>
                    <a:cubicBezTo>
                      <a:pt x="88" y="56"/>
                      <a:pt x="92" y="59"/>
                      <a:pt x="94" y="63"/>
                    </a:cubicBezTo>
                    <a:cubicBezTo>
                      <a:pt x="97" y="69"/>
                      <a:pt x="94" y="75"/>
                      <a:pt x="89" y="79"/>
                    </a:cubicBezTo>
                    <a:cubicBezTo>
                      <a:pt x="83" y="83"/>
                      <a:pt x="80" y="77"/>
                      <a:pt x="77" y="74"/>
                    </a:cubicBezTo>
                    <a:cubicBezTo>
                      <a:pt x="76" y="72"/>
                      <a:pt x="74" y="69"/>
                      <a:pt x="72" y="67"/>
                    </a:cubicBezTo>
                    <a:cubicBezTo>
                      <a:pt x="69" y="61"/>
                      <a:pt x="64" y="61"/>
                      <a:pt x="58" y="62"/>
                    </a:cubicBezTo>
                    <a:cubicBezTo>
                      <a:pt x="47" y="64"/>
                      <a:pt x="36" y="65"/>
                      <a:pt x="25" y="65"/>
                    </a:cubicBezTo>
                    <a:cubicBezTo>
                      <a:pt x="21" y="65"/>
                      <a:pt x="15" y="63"/>
                      <a:pt x="12" y="59"/>
                    </a:cubicBezTo>
                    <a:cubicBezTo>
                      <a:pt x="3" y="49"/>
                      <a:pt x="1" y="36"/>
                      <a:pt x="1" y="22"/>
                    </a:cubicBezTo>
                    <a:cubicBezTo>
                      <a:pt x="0" y="21"/>
                      <a:pt x="2" y="20"/>
                      <a:pt x="4" y="16"/>
                    </a:cubicBezTo>
                    <a:cubicBezTo>
                      <a:pt x="7" y="24"/>
                      <a:pt x="9" y="29"/>
                      <a:pt x="11" y="35"/>
                    </a:cubicBezTo>
                    <a:cubicBezTo>
                      <a:pt x="16" y="49"/>
                      <a:pt x="19" y="52"/>
                      <a:pt x="35" y="50"/>
                    </a:cubicBezTo>
                    <a:cubicBezTo>
                      <a:pt x="40" y="50"/>
                      <a:pt x="45" y="48"/>
                      <a:pt x="50" y="47"/>
                    </a:cubicBezTo>
                    <a:cubicBezTo>
                      <a:pt x="50" y="46"/>
                      <a:pt x="50" y="45"/>
                      <a:pt x="51" y="44"/>
                    </a:cubicBezTo>
                    <a:cubicBezTo>
                      <a:pt x="45" y="40"/>
                      <a:pt x="39" y="35"/>
                      <a:pt x="34" y="30"/>
                    </a:cubicBezTo>
                    <a:cubicBezTo>
                      <a:pt x="24" y="20"/>
                      <a:pt x="25" y="8"/>
                      <a:pt x="38" y="0"/>
                    </a:cubicBezTo>
                    <a:cubicBezTo>
                      <a:pt x="44" y="13"/>
                      <a:pt x="50" y="25"/>
                      <a:pt x="64" y="33"/>
                    </a:cubicBezTo>
                    <a:cubicBezTo>
                      <a:pt x="69" y="13"/>
                      <a:pt x="81" y="29"/>
                      <a:pt x="90" y="28"/>
                    </a:cubicBezTo>
                    <a:cubicBezTo>
                      <a:pt x="90" y="27"/>
                      <a:pt x="91" y="27"/>
                      <a:pt x="9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
                <a:extLst>
                  <a:ext uri="{FF2B5EF4-FFF2-40B4-BE49-F238E27FC236}">
                    <a16:creationId xmlns:a16="http://schemas.microsoft.com/office/drawing/2014/main" id="{8FFE0A99-1D75-4662-A89B-964A0E5FE761}"/>
                  </a:ext>
                </a:extLst>
              </p:cNvPr>
              <p:cNvSpPr>
                <a:spLocks/>
              </p:cNvSpPr>
              <p:nvPr/>
            </p:nvSpPr>
            <p:spPr bwMode="auto">
              <a:xfrm>
                <a:off x="3978275" y="4043363"/>
                <a:ext cx="325438" cy="315913"/>
              </a:xfrm>
              <a:custGeom>
                <a:avLst/>
                <a:gdLst>
                  <a:gd name="T0" fmla="*/ 111 w 129"/>
                  <a:gd name="T1" fmla="*/ 60 h 125"/>
                  <a:gd name="T2" fmla="*/ 129 w 129"/>
                  <a:gd name="T3" fmla="*/ 92 h 125"/>
                  <a:gd name="T4" fmla="*/ 127 w 129"/>
                  <a:gd name="T5" fmla="*/ 93 h 125"/>
                  <a:gd name="T6" fmla="*/ 122 w 129"/>
                  <a:gd name="T7" fmla="*/ 91 h 125"/>
                  <a:gd name="T8" fmla="*/ 104 w 129"/>
                  <a:gd name="T9" fmla="*/ 90 h 125"/>
                  <a:gd name="T10" fmla="*/ 63 w 129"/>
                  <a:gd name="T11" fmla="*/ 114 h 125"/>
                  <a:gd name="T12" fmla="*/ 17 w 129"/>
                  <a:gd name="T13" fmla="*/ 104 h 125"/>
                  <a:gd name="T14" fmla="*/ 11 w 129"/>
                  <a:gd name="T15" fmla="*/ 92 h 125"/>
                  <a:gd name="T16" fmla="*/ 25 w 129"/>
                  <a:gd name="T17" fmla="*/ 46 h 125"/>
                  <a:gd name="T18" fmla="*/ 68 w 129"/>
                  <a:gd name="T19" fmla="*/ 22 h 125"/>
                  <a:gd name="T20" fmla="*/ 74 w 129"/>
                  <a:gd name="T21" fmla="*/ 6 h 125"/>
                  <a:gd name="T22" fmla="*/ 74 w 129"/>
                  <a:gd name="T23" fmla="*/ 1 h 125"/>
                  <a:gd name="T24" fmla="*/ 77 w 129"/>
                  <a:gd name="T25" fmla="*/ 0 h 125"/>
                  <a:gd name="T26" fmla="*/ 103 w 129"/>
                  <a:gd name="T27" fmla="*/ 47 h 125"/>
                  <a:gd name="T28" fmla="*/ 97 w 129"/>
                  <a:gd name="T29" fmla="*/ 46 h 125"/>
                  <a:gd name="T30" fmla="*/ 76 w 129"/>
                  <a:gd name="T31" fmla="*/ 43 h 125"/>
                  <a:gd name="T32" fmla="*/ 31 w 129"/>
                  <a:gd name="T33" fmla="*/ 69 h 125"/>
                  <a:gd name="T34" fmla="*/ 21 w 129"/>
                  <a:gd name="T35" fmla="*/ 100 h 125"/>
                  <a:gd name="T36" fmla="*/ 53 w 129"/>
                  <a:gd name="T37" fmla="*/ 111 h 125"/>
                  <a:gd name="T38" fmla="*/ 104 w 129"/>
                  <a:gd name="T39" fmla="*/ 82 h 125"/>
                  <a:gd name="T40" fmla="*/ 108 w 129"/>
                  <a:gd name="T41" fmla="*/ 68 h 125"/>
                  <a:gd name="T42" fmla="*/ 108 w 129"/>
                  <a:gd name="T43" fmla="*/ 61 h 125"/>
                  <a:gd name="T44" fmla="*/ 111 w 129"/>
                  <a:gd name="T45" fmla="*/ 6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25">
                    <a:moveTo>
                      <a:pt x="111" y="60"/>
                    </a:moveTo>
                    <a:cubicBezTo>
                      <a:pt x="117" y="70"/>
                      <a:pt x="123" y="81"/>
                      <a:pt x="129" y="92"/>
                    </a:cubicBezTo>
                    <a:cubicBezTo>
                      <a:pt x="128" y="92"/>
                      <a:pt x="128" y="93"/>
                      <a:pt x="127" y="93"/>
                    </a:cubicBezTo>
                    <a:cubicBezTo>
                      <a:pt x="126" y="93"/>
                      <a:pt x="123" y="93"/>
                      <a:pt x="122" y="91"/>
                    </a:cubicBezTo>
                    <a:cubicBezTo>
                      <a:pt x="116" y="85"/>
                      <a:pt x="111" y="86"/>
                      <a:pt x="104" y="90"/>
                    </a:cubicBezTo>
                    <a:cubicBezTo>
                      <a:pt x="90" y="98"/>
                      <a:pt x="77" y="106"/>
                      <a:pt x="63" y="114"/>
                    </a:cubicBezTo>
                    <a:cubicBezTo>
                      <a:pt x="44" y="125"/>
                      <a:pt x="30" y="122"/>
                      <a:pt x="17" y="104"/>
                    </a:cubicBezTo>
                    <a:cubicBezTo>
                      <a:pt x="15" y="100"/>
                      <a:pt x="12" y="96"/>
                      <a:pt x="11" y="92"/>
                    </a:cubicBezTo>
                    <a:cubicBezTo>
                      <a:pt x="0" y="70"/>
                      <a:pt x="4" y="58"/>
                      <a:pt x="25" y="46"/>
                    </a:cubicBezTo>
                    <a:cubicBezTo>
                      <a:pt x="39" y="38"/>
                      <a:pt x="54" y="30"/>
                      <a:pt x="68" y="22"/>
                    </a:cubicBezTo>
                    <a:cubicBezTo>
                      <a:pt x="75" y="18"/>
                      <a:pt x="78" y="14"/>
                      <a:pt x="74" y="6"/>
                    </a:cubicBezTo>
                    <a:cubicBezTo>
                      <a:pt x="73" y="5"/>
                      <a:pt x="74" y="3"/>
                      <a:pt x="74" y="1"/>
                    </a:cubicBezTo>
                    <a:cubicBezTo>
                      <a:pt x="75" y="1"/>
                      <a:pt x="76" y="1"/>
                      <a:pt x="77" y="0"/>
                    </a:cubicBezTo>
                    <a:cubicBezTo>
                      <a:pt x="85" y="15"/>
                      <a:pt x="94" y="30"/>
                      <a:pt x="103" y="47"/>
                    </a:cubicBezTo>
                    <a:cubicBezTo>
                      <a:pt x="99" y="46"/>
                      <a:pt x="97" y="47"/>
                      <a:pt x="97" y="46"/>
                    </a:cubicBezTo>
                    <a:cubicBezTo>
                      <a:pt x="91" y="36"/>
                      <a:pt x="84" y="38"/>
                      <a:pt x="76" y="43"/>
                    </a:cubicBezTo>
                    <a:cubicBezTo>
                      <a:pt x="61" y="52"/>
                      <a:pt x="46" y="60"/>
                      <a:pt x="31" y="69"/>
                    </a:cubicBezTo>
                    <a:cubicBezTo>
                      <a:pt x="17" y="77"/>
                      <a:pt x="14" y="87"/>
                      <a:pt x="21" y="100"/>
                    </a:cubicBezTo>
                    <a:cubicBezTo>
                      <a:pt x="28" y="114"/>
                      <a:pt x="40" y="118"/>
                      <a:pt x="53" y="111"/>
                    </a:cubicBezTo>
                    <a:cubicBezTo>
                      <a:pt x="71" y="102"/>
                      <a:pt x="87" y="92"/>
                      <a:pt x="104" y="82"/>
                    </a:cubicBezTo>
                    <a:cubicBezTo>
                      <a:pt x="110" y="79"/>
                      <a:pt x="109" y="74"/>
                      <a:pt x="108" y="68"/>
                    </a:cubicBezTo>
                    <a:cubicBezTo>
                      <a:pt x="108" y="66"/>
                      <a:pt x="108" y="63"/>
                      <a:pt x="108" y="61"/>
                    </a:cubicBezTo>
                    <a:cubicBezTo>
                      <a:pt x="109" y="60"/>
                      <a:pt x="110" y="60"/>
                      <a:pt x="111"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9">
                <a:extLst>
                  <a:ext uri="{FF2B5EF4-FFF2-40B4-BE49-F238E27FC236}">
                    <a16:creationId xmlns:a16="http://schemas.microsoft.com/office/drawing/2014/main" id="{7AFEE6FE-F487-407A-B508-68C0A2A64190}"/>
                  </a:ext>
                </a:extLst>
              </p:cNvPr>
              <p:cNvSpPr>
                <a:spLocks/>
              </p:cNvSpPr>
              <p:nvPr/>
            </p:nvSpPr>
            <p:spPr bwMode="auto">
              <a:xfrm>
                <a:off x="7570788" y="3622675"/>
                <a:ext cx="304800" cy="268288"/>
              </a:xfrm>
              <a:custGeom>
                <a:avLst/>
                <a:gdLst>
                  <a:gd name="T0" fmla="*/ 120 w 120"/>
                  <a:gd name="T1" fmla="*/ 53 h 106"/>
                  <a:gd name="T2" fmla="*/ 104 w 120"/>
                  <a:gd name="T3" fmla="*/ 106 h 106"/>
                  <a:gd name="T4" fmla="*/ 101 w 120"/>
                  <a:gd name="T5" fmla="*/ 106 h 106"/>
                  <a:gd name="T6" fmla="*/ 100 w 120"/>
                  <a:gd name="T7" fmla="*/ 101 h 106"/>
                  <a:gd name="T8" fmla="*/ 90 w 120"/>
                  <a:gd name="T9" fmla="*/ 84 h 106"/>
                  <a:gd name="T10" fmla="*/ 30 w 120"/>
                  <a:gd name="T11" fmla="*/ 85 h 106"/>
                  <a:gd name="T12" fmla="*/ 0 w 120"/>
                  <a:gd name="T13" fmla="*/ 94 h 106"/>
                  <a:gd name="T14" fmla="*/ 14 w 120"/>
                  <a:gd name="T15" fmla="*/ 49 h 106"/>
                  <a:gd name="T16" fmla="*/ 17 w 120"/>
                  <a:gd name="T17" fmla="*/ 49 h 106"/>
                  <a:gd name="T18" fmla="*/ 18 w 120"/>
                  <a:gd name="T19" fmla="*/ 55 h 106"/>
                  <a:gd name="T20" fmla="*/ 25 w 120"/>
                  <a:gd name="T21" fmla="*/ 62 h 106"/>
                  <a:gd name="T22" fmla="*/ 64 w 120"/>
                  <a:gd name="T23" fmla="*/ 56 h 106"/>
                  <a:gd name="T24" fmla="*/ 38 w 120"/>
                  <a:gd name="T25" fmla="*/ 31 h 106"/>
                  <a:gd name="T26" fmla="*/ 24 w 120"/>
                  <a:gd name="T27" fmla="*/ 34 h 106"/>
                  <a:gd name="T28" fmla="*/ 20 w 120"/>
                  <a:gd name="T29" fmla="*/ 38 h 106"/>
                  <a:gd name="T30" fmla="*/ 29 w 120"/>
                  <a:gd name="T31" fmla="*/ 0 h 106"/>
                  <a:gd name="T32" fmla="*/ 33 w 120"/>
                  <a:gd name="T33" fmla="*/ 5 h 106"/>
                  <a:gd name="T34" fmla="*/ 42 w 120"/>
                  <a:gd name="T35" fmla="*/ 25 h 106"/>
                  <a:gd name="T36" fmla="*/ 58 w 120"/>
                  <a:gd name="T37" fmla="*/ 40 h 106"/>
                  <a:gd name="T38" fmla="*/ 98 w 120"/>
                  <a:gd name="T39" fmla="*/ 63 h 106"/>
                  <a:gd name="T40" fmla="*/ 114 w 120"/>
                  <a:gd name="T41" fmla="*/ 56 h 106"/>
                  <a:gd name="T42" fmla="*/ 118 w 120"/>
                  <a:gd name="T43" fmla="*/ 51 h 106"/>
                  <a:gd name="T44" fmla="*/ 120 w 120"/>
                  <a:gd name="T45" fmla="*/ 5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0" h="106">
                    <a:moveTo>
                      <a:pt x="120" y="53"/>
                    </a:moveTo>
                    <a:cubicBezTo>
                      <a:pt x="115" y="71"/>
                      <a:pt x="109" y="88"/>
                      <a:pt x="104" y="106"/>
                    </a:cubicBezTo>
                    <a:cubicBezTo>
                      <a:pt x="103" y="106"/>
                      <a:pt x="102" y="106"/>
                      <a:pt x="101" y="106"/>
                    </a:cubicBezTo>
                    <a:cubicBezTo>
                      <a:pt x="101" y="104"/>
                      <a:pt x="100" y="102"/>
                      <a:pt x="100" y="101"/>
                    </a:cubicBezTo>
                    <a:cubicBezTo>
                      <a:pt x="102" y="89"/>
                      <a:pt x="100" y="89"/>
                      <a:pt x="90" y="84"/>
                    </a:cubicBezTo>
                    <a:cubicBezTo>
                      <a:pt x="70" y="75"/>
                      <a:pt x="50" y="81"/>
                      <a:pt x="30" y="85"/>
                    </a:cubicBezTo>
                    <a:cubicBezTo>
                      <a:pt x="20" y="86"/>
                      <a:pt x="11" y="91"/>
                      <a:pt x="0" y="94"/>
                    </a:cubicBezTo>
                    <a:cubicBezTo>
                      <a:pt x="5" y="80"/>
                      <a:pt x="9" y="64"/>
                      <a:pt x="14" y="49"/>
                    </a:cubicBezTo>
                    <a:cubicBezTo>
                      <a:pt x="15" y="49"/>
                      <a:pt x="16" y="49"/>
                      <a:pt x="17" y="49"/>
                    </a:cubicBezTo>
                    <a:cubicBezTo>
                      <a:pt x="17" y="51"/>
                      <a:pt x="18" y="53"/>
                      <a:pt x="18" y="55"/>
                    </a:cubicBezTo>
                    <a:cubicBezTo>
                      <a:pt x="17" y="61"/>
                      <a:pt x="20" y="63"/>
                      <a:pt x="25" y="62"/>
                    </a:cubicBezTo>
                    <a:cubicBezTo>
                      <a:pt x="37" y="60"/>
                      <a:pt x="49" y="58"/>
                      <a:pt x="64" y="56"/>
                    </a:cubicBezTo>
                    <a:cubicBezTo>
                      <a:pt x="54" y="47"/>
                      <a:pt x="46" y="39"/>
                      <a:pt x="38" y="31"/>
                    </a:cubicBezTo>
                    <a:cubicBezTo>
                      <a:pt x="32" y="26"/>
                      <a:pt x="27" y="28"/>
                      <a:pt x="24" y="34"/>
                    </a:cubicBezTo>
                    <a:cubicBezTo>
                      <a:pt x="23" y="36"/>
                      <a:pt x="22" y="37"/>
                      <a:pt x="20" y="38"/>
                    </a:cubicBezTo>
                    <a:cubicBezTo>
                      <a:pt x="20" y="25"/>
                      <a:pt x="25" y="14"/>
                      <a:pt x="29" y="0"/>
                    </a:cubicBezTo>
                    <a:cubicBezTo>
                      <a:pt x="31" y="3"/>
                      <a:pt x="33" y="4"/>
                      <a:pt x="33" y="5"/>
                    </a:cubicBezTo>
                    <a:cubicBezTo>
                      <a:pt x="31" y="14"/>
                      <a:pt x="36" y="20"/>
                      <a:pt x="42" y="25"/>
                    </a:cubicBezTo>
                    <a:cubicBezTo>
                      <a:pt x="47" y="30"/>
                      <a:pt x="53" y="34"/>
                      <a:pt x="58" y="40"/>
                    </a:cubicBezTo>
                    <a:cubicBezTo>
                      <a:pt x="68" y="52"/>
                      <a:pt x="82" y="59"/>
                      <a:pt x="98" y="63"/>
                    </a:cubicBezTo>
                    <a:cubicBezTo>
                      <a:pt x="106" y="65"/>
                      <a:pt x="110" y="63"/>
                      <a:pt x="114" y="56"/>
                    </a:cubicBezTo>
                    <a:cubicBezTo>
                      <a:pt x="114" y="54"/>
                      <a:pt x="116" y="53"/>
                      <a:pt x="118" y="51"/>
                    </a:cubicBezTo>
                    <a:cubicBezTo>
                      <a:pt x="118" y="52"/>
                      <a:pt x="119" y="52"/>
                      <a:pt x="120"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30">
                <a:extLst>
                  <a:ext uri="{FF2B5EF4-FFF2-40B4-BE49-F238E27FC236}">
                    <a16:creationId xmlns:a16="http://schemas.microsoft.com/office/drawing/2014/main" id="{0ED0844C-FB2C-48D9-9455-8D600F543D44}"/>
                  </a:ext>
                </a:extLst>
              </p:cNvPr>
              <p:cNvSpPr>
                <a:spLocks/>
              </p:cNvSpPr>
              <p:nvPr/>
            </p:nvSpPr>
            <p:spPr bwMode="auto">
              <a:xfrm>
                <a:off x="5970588" y="5003800"/>
                <a:ext cx="263525" cy="280988"/>
              </a:xfrm>
              <a:custGeom>
                <a:avLst/>
                <a:gdLst>
                  <a:gd name="T0" fmla="*/ 104 w 104"/>
                  <a:gd name="T1" fmla="*/ 0 h 111"/>
                  <a:gd name="T2" fmla="*/ 104 w 104"/>
                  <a:gd name="T3" fmla="*/ 4 h 111"/>
                  <a:gd name="T4" fmla="*/ 94 w 104"/>
                  <a:gd name="T5" fmla="*/ 31 h 111"/>
                  <a:gd name="T6" fmla="*/ 100 w 104"/>
                  <a:gd name="T7" fmla="*/ 70 h 111"/>
                  <a:gd name="T8" fmla="*/ 73 w 104"/>
                  <a:gd name="T9" fmla="*/ 108 h 111"/>
                  <a:gd name="T10" fmla="*/ 57 w 104"/>
                  <a:gd name="T11" fmla="*/ 110 h 111"/>
                  <a:gd name="T12" fmla="*/ 24 w 104"/>
                  <a:gd name="T13" fmla="*/ 81 h 111"/>
                  <a:gd name="T14" fmla="*/ 16 w 104"/>
                  <a:gd name="T15" fmla="*/ 30 h 111"/>
                  <a:gd name="T16" fmla="*/ 6 w 104"/>
                  <a:gd name="T17" fmla="*/ 20 h 111"/>
                  <a:gd name="T18" fmla="*/ 0 w 104"/>
                  <a:gd name="T19" fmla="*/ 17 h 111"/>
                  <a:gd name="T20" fmla="*/ 51 w 104"/>
                  <a:gd name="T21" fmla="*/ 8 h 111"/>
                  <a:gd name="T22" fmla="*/ 52 w 104"/>
                  <a:gd name="T23" fmla="*/ 11 h 111"/>
                  <a:gd name="T24" fmla="*/ 46 w 104"/>
                  <a:gd name="T25" fmla="*/ 14 h 111"/>
                  <a:gd name="T26" fmla="*/ 39 w 104"/>
                  <a:gd name="T27" fmla="*/ 27 h 111"/>
                  <a:gd name="T28" fmla="*/ 47 w 104"/>
                  <a:gd name="T29" fmla="*/ 82 h 111"/>
                  <a:gd name="T30" fmla="*/ 71 w 104"/>
                  <a:gd name="T31" fmla="*/ 104 h 111"/>
                  <a:gd name="T32" fmla="*/ 94 w 104"/>
                  <a:gd name="T33" fmla="*/ 78 h 111"/>
                  <a:gd name="T34" fmla="*/ 86 w 104"/>
                  <a:gd name="T35" fmla="*/ 19 h 111"/>
                  <a:gd name="T36" fmla="*/ 76 w 104"/>
                  <a:gd name="T37" fmla="*/ 11 h 111"/>
                  <a:gd name="T38" fmla="*/ 67 w 104"/>
                  <a:gd name="T39" fmla="*/ 9 h 111"/>
                  <a:gd name="T40" fmla="*/ 67 w 104"/>
                  <a:gd name="T41" fmla="*/ 6 h 111"/>
                  <a:gd name="T42" fmla="*/ 104 w 104"/>
                  <a:gd name="T4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4" h="111">
                    <a:moveTo>
                      <a:pt x="104" y="0"/>
                    </a:moveTo>
                    <a:cubicBezTo>
                      <a:pt x="104" y="3"/>
                      <a:pt x="104" y="4"/>
                      <a:pt x="104" y="4"/>
                    </a:cubicBezTo>
                    <a:cubicBezTo>
                      <a:pt x="91" y="9"/>
                      <a:pt x="92" y="19"/>
                      <a:pt x="94" y="31"/>
                    </a:cubicBezTo>
                    <a:cubicBezTo>
                      <a:pt x="97" y="43"/>
                      <a:pt x="98" y="57"/>
                      <a:pt x="100" y="70"/>
                    </a:cubicBezTo>
                    <a:cubicBezTo>
                      <a:pt x="103" y="91"/>
                      <a:pt x="95" y="104"/>
                      <a:pt x="73" y="108"/>
                    </a:cubicBezTo>
                    <a:cubicBezTo>
                      <a:pt x="68" y="110"/>
                      <a:pt x="63" y="110"/>
                      <a:pt x="57" y="110"/>
                    </a:cubicBezTo>
                    <a:cubicBezTo>
                      <a:pt x="35" y="111"/>
                      <a:pt x="26" y="103"/>
                      <a:pt x="24" y="81"/>
                    </a:cubicBezTo>
                    <a:cubicBezTo>
                      <a:pt x="21" y="64"/>
                      <a:pt x="19" y="47"/>
                      <a:pt x="16" y="30"/>
                    </a:cubicBezTo>
                    <a:cubicBezTo>
                      <a:pt x="16" y="23"/>
                      <a:pt x="13" y="20"/>
                      <a:pt x="6" y="20"/>
                    </a:cubicBezTo>
                    <a:cubicBezTo>
                      <a:pt x="4" y="20"/>
                      <a:pt x="2" y="19"/>
                      <a:pt x="0" y="17"/>
                    </a:cubicBezTo>
                    <a:cubicBezTo>
                      <a:pt x="17" y="12"/>
                      <a:pt x="34" y="10"/>
                      <a:pt x="51" y="8"/>
                    </a:cubicBezTo>
                    <a:cubicBezTo>
                      <a:pt x="52" y="9"/>
                      <a:pt x="52" y="10"/>
                      <a:pt x="52" y="11"/>
                    </a:cubicBezTo>
                    <a:cubicBezTo>
                      <a:pt x="50" y="12"/>
                      <a:pt x="48" y="13"/>
                      <a:pt x="46" y="14"/>
                    </a:cubicBezTo>
                    <a:cubicBezTo>
                      <a:pt x="40" y="16"/>
                      <a:pt x="37" y="20"/>
                      <a:pt x="39" y="27"/>
                    </a:cubicBezTo>
                    <a:cubicBezTo>
                      <a:pt x="42" y="45"/>
                      <a:pt x="44" y="63"/>
                      <a:pt x="47" y="82"/>
                    </a:cubicBezTo>
                    <a:cubicBezTo>
                      <a:pt x="49" y="97"/>
                      <a:pt x="57" y="105"/>
                      <a:pt x="71" y="104"/>
                    </a:cubicBezTo>
                    <a:cubicBezTo>
                      <a:pt x="87" y="103"/>
                      <a:pt x="95" y="93"/>
                      <a:pt x="94" y="78"/>
                    </a:cubicBezTo>
                    <a:cubicBezTo>
                      <a:pt x="92" y="58"/>
                      <a:pt x="89" y="39"/>
                      <a:pt x="86" y="19"/>
                    </a:cubicBezTo>
                    <a:cubicBezTo>
                      <a:pt x="85" y="16"/>
                      <a:pt x="79" y="13"/>
                      <a:pt x="76" y="11"/>
                    </a:cubicBezTo>
                    <a:cubicBezTo>
                      <a:pt x="73" y="10"/>
                      <a:pt x="70" y="10"/>
                      <a:pt x="67" y="9"/>
                    </a:cubicBezTo>
                    <a:cubicBezTo>
                      <a:pt x="67" y="8"/>
                      <a:pt x="67" y="7"/>
                      <a:pt x="67" y="6"/>
                    </a:cubicBezTo>
                    <a:cubicBezTo>
                      <a:pt x="79" y="4"/>
                      <a:pt x="91" y="2"/>
                      <a:pt x="10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31">
                <a:extLst>
                  <a:ext uri="{FF2B5EF4-FFF2-40B4-BE49-F238E27FC236}">
                    <a16:creationId xmlns:a16="http://schemas.microsoft.com/office/drawing/2014/main" id="{2E672CE2-3B24-412D-A85E-53B9062F1195}"/>
                  </a:ext>
                </a:extLst>
              </p:cNvPr>
              <p:cNvSpPr>
                <a:spLocks/>
              </p:cNvSpPr>
              <p:nvPr/>
            </p:nvSpPr>
            <p:spPr bwMode="auto">
              <a:xfrm>
                <a:off x="6643688" y="4741863"/>
                <a:ext cx="242888" cy="300038"/>
              </a:xfrm>
              <a:custGeom>
                <a:avLst/>
                <a:gdLst>
                  <a:gd name="T0" fmla="*/ 88 w 96"/>
                  <a:gd name="T1" fmla="*/ 119 h 119"/>
                  <a:gd name="T2" fmla="*/ 24 w 96"/>
                  <a:gd name="T3" fmla="*/ 60 h 119"/>
                  <a:gd name="T4" fmla="*/ 3 w 96"/>
                  <a:gd name="T5" fmla="*/ 51 h 119"/>
                  <a:gd name="T6" fmla="*/ 0 w 96"/>
                  <a:gd name="T7" fmla="*/ 48 h 119"/>
                  <a:gd name="T8" fmla="*/ 42 w 96"/>
                  <a:gd name="T9" fmla="*/ 24 h 119"/>
                  <a:gd name="T10" fmla="*/ 44 w 96"/>
                  <a:gd name="T11" fmla="*/ 26 h 119"/>
                  <a:gd name="T12" fmla="*/ 40 w 96"/>
                  <a:gd name="T13" fmla="*/ 32 h 119"/>
                  <a:gd name="T14" fmla="*/ 38 w 96"/>
                  <a:gd name="T15" fmla="*/ 41 h 119"/>
                  <a:gd name="T16" fmla="*/ 85 w 96"/>
                  <a:gd name="T17" fmla="*/ 84 h 119"/>
                  <a:gd name="T18" fmla="*/ 76 w 96"/>
                  <a:gd name="T19" fmla="*/ 27 h 119"/>
                  <a:gd name="T20" fmla="*/ 63 w 96"/>
                  <a:gd name="T21" fmla="*/ 18 h 119"/>
                  <a:gd name="T22" fmla="*/ 57 w 96"/>
                  <a:gd name="T23" fmla="*/ 18 h 119"/>
                  <a:gd name="T24" fmla="*/ 57 w 96"/>
                  <a:gd name="T25" fmla="*/ 16 h 119"/>
                  <a:gd name="T26" fmla="*/ 86 w 96"/>
                  <a:gd name="T27" fmla="*/ 0 h 119"/>
                  <a:gd name="T28" fmla="*/ 87 w 96"/>
                  <a:gd name="T29" fmla="*/ 2 h 119"/>
                  <a:gd name="T30" fmla="*/ 88 w 96"/>
                  <a:gd name="T31" fmla="*/ 59 h 119"/>
                  <a:gd name="T32" fmla="*/ 95 w 96"/>
                  <a:gd name="T33" fmla="*/ 106 h 119"/>
                  <a:gd name="T34" fmla="*/ 88 w 96"/>
                  <a:gd name="T35"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119">
                    <a:moveTo>
                      <a:pt x="88" y="119"/>
                    </a:moveTo>
                    <a:cubicBezTo>
                      <a:pt x="65" y="98"/>
                      <a:pt x="44" y="79"/>
                      <a:pt x="24" y="60"/>
                    </a:cubicBezTo>
                    <a:cubicBezTo>
                      <a:pt x="18" y="55"/>
                      <a:pt x="13" y="47"/>
                      <a:pt x="3" y="51"/>
                    </a:cubicBezTo>
                    <a:cubicBezTo>
                      <a:pt x="2" y="52"/>
                      <a:pt x="1" y="50"/>
                      <a:pt x="0" y="48"/>
                    </a:cubicBezTo>
                    <a:cubicBezTo>
                      <a:pt x="14" y="40"/>
                      <a:pt x="28" y="32"/>
                      <a:pt x="42" y="24"/>
                    </a:cubicBezTo>
                    <a:cubicBezTo>
                      <a:pt x="43" y="25"/>
                      <a:pt x="44" y="25"/>
                      <a:pt x="44" y="26"/>
                    </a:cubicBezTo>
                    <a:cubicBezTo>
                      <a:pt x="43" y="28"/>
                      <a:pt x="41" y="29"/>
                      <a:pt x="40" y="32"/>
                    </a:cubicBezTo>
                    <a:cubicBezTo>
                      <a:pt x="39" y="35"/>
                      <a:pt x="36" y="40"/>
                      <a:pt x="38" y="41"/>
                    </a:cubicBezTo>
                    <a:cubicBezTo>
                      <a:pt x="53" y="56"/>
                      <a:pt x="68" y="70"/>
                      <a:pt x="85" y="84"/>
                    </a:cubicBezTo>
                    <a:cubicBezTo>
                      <a:pt x="82" y="65"/>
                      <a:pt x="79" y="46"/>
                      <a:pt x="76" y="27"/>
                    </a:cubicBezTo>
                    <a:cubicBezTo>
                      <a:pt x="75" y="19"/>
                      <a:pt x="70" y="17"/>
                      <a:pt x="63" y="18"/>
                    </a:cubicBezTo>
                    <a:cubicBezTo>
                      <a:pt x="61" y="19"/>
                      <a:pt x="59" y="18"/>
                      <a:pt x="57" y="18"/>
                    </a:cubicBezTo>
                    <a:cubicBezTo>
                      <a:pt x="57" y="17"/>
                      <a:pt x="57" y="16"/>
                      <a:pt x="57" y="16"/>
                    </a:cubicBezTo>
                    <a:cubicBezTo>
                      <a:pt x="66" y="10"/>
                      <a:pt x="76" y="5"/>
                      <a:pt x="86" y="0"/>
                    </a:cubicBezTo>
                    <a:cubicBezTo>
                      <a:pt x="86" y="0"/>
                      <a:pt x="87" y="1"/>
                      <a:pt x="87" y="2"/>
                    </a:cubicBezTo>
                    <a:cubicBezTo>
                      <a:pt x="74" y="21"/>
                      <a:pt x="87" y="40"/>
                      <a:pt x="88" y="59"/>
                    </a:cubicBezTo>
                    <a:cubicBezTo>
                      <a:pt x="89" y="75"/>
                      <a:pt x="94" y="90"/>
                      <a:pt x="95" y="106"/>
                    </a:cubicBezTo>
                    <a:cubicBezTo>
                      <a:pt x="96" y="110"/>
                      <a:pt x="91" y="114"/>
                      <a:pt x="88" y="1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32">
                <a:extLst>
                  <a:ext uri="{FF2B5EF4-FFF2-40B4-BE49-F238E27FC236}">
                    <a16:creationId xmlns:a16="http://schemas.microsoft.com/office/drawing/2014/main" id="{93F16075-5903-4DB7-8562-F61688DBE77D}"/>
                  </a:ext>
                </a:extLst>
              </p:cNvPr>
              <p:cNvSpPr>
                <a:spLocks/>
              </p:cNvSpPr>
              <p:nvPr/>
            </p:nvSpPr>
            <p:spPr bwMode="auto">
              <a:xfrm>
                <a:off x="6508750" y="4870450"/>
                <a:ext cx="230188" cy="288925"/>
              </a:xfrm>
              <a:custGeom>
                <a:avLst/>
                <a:gdLst>
                  <a:gd name="T0" fmla="*/ 0 w 91"/>
                  <a:gd name="T1" fmla="*/ 23 h 114"/>
                  <a:gd name="T2" fmla="*/ 5 w 91"/>
                  <a:gd name="T3" fmla="*/ 19 h 114"/>
                  <a:gd name="T4" fmla="*/ 46 w 91"/>
                  <a:gd name="T5" fmla="*/ 1 h 114"/>
                  <a:gd name="T6" fmla="*/ 52 w 91"/>
                  <a:gd name="T7" fmla="*/ 3 h 114"/>
                  <a:gd name="T8" fmla="*/ 46 w 91"/>
                  <a:gd name="T9" fmla="*/ 7 h 114"/>
                  <a:gd name="T10" fmla="*/ 43 w 91"/>
                  <a:gd name="T11" fmla="*/ 18 h 114"/>
                  <a:gd name="T12" fmla="*/ 71 w 91"/>
                  <a:gd name="T13" fmla="*/ 84 h 114"/>
                  <a:gd name="T14" fmla="*/ 83 w 91"/>
                  <a:gd name="T15" fmla="*/ 90 h 114"/>
                  <a:gd name="T16" fmla="*/ 90 w 91"/>
                  <a:gd name="T17" fmla="*/ 90 h 114"/>
                  <a:gd name="T18" fmla="*/ 91 w 91"/>
                  <a:gd name="T19" fmla="*/ 93 h 114"/>
                  <a:gd name="T20" fmla="*/ 42 w 91"/>
                  <a:gd name="T21" fmla="*/ 114 h 114"/>
                  <a:gd name="T22" fmla="*/ 40 w 91"/>
                  <a:gd name="T23" fmla="*/ 112 h 114"/>
                  <a:gd name="T24" fmla="*/ 43 w 91"/>
                  <a:gd name="T25" fmla="*/ 108 h 114"/>
                  <a:gd name="T26" fmla="*/ 48 w 91"/>
                  <a:gd name="T27" fmla="*/ 91 h 114"/>
                  <a:gd name="T28" fmla="*/ 22 w 91"/>
                  <a:gd name="T29" fmla="*/ 32 h 114"/>
                  <a:gd name="T30" fmla="*/ 6 w 91"/>
                  <a:gd name="T31" fmla="*/ 23 h 114"/>
                  <a:gd name="T32" fmla="*/ 0 w 91"/>
                  <a:gd name="T33" fmla="*/ 23 h 114"/>
                  <a:gd name="T34" fmla="*/ 0 w 91"/>
                  <a:gd name="T35" fmla="*/ 23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114">
                    <a:moveTo>
                      <a:pt x="0" y="23"/>
                    </a:moveTo>
                    <a:cubicBezTo>
                      <a:pt x="2" y="21"/>
                      <a:pt x="3" y="19"/>
                      <a:pt x="5" y="19"/>
                    </a:cubicBezTo>
                    <a:cubicBezTo>
                      <a:pt x="18" y="13"/>
                      <a:pt x="32" y="7"/>
                      <a:pt x="46" y="1"/>
                    </a:cubicBezTo>
                    <a:cubicBezTo>
                      <a:pt x="47" y="0"/>
                      <a:pt x="49" y="1"/>
                      <a:pt x="52" y="3"/>
                    </a:cubicBezTo>
                    <a:cubicBezTo>
                      <a:pt x="50" y="4"/>
                      <a:pt x="47" y="5"/>
                      <a:pt x="46" y="7"/>
                    </a:cubicBezTo>
                    <a:cubicBezTo>
                      <a:pt x="44" y="11"/>
                      <a:pt x="42" y="15"/>
                      <a:pt x="43" y="18"/>
                    </a:cubicBezTo>
                    <a:cubicBezTo>
                      <a:pt x="52" y="40"/>
                      <a:pt x="61" y="62"/>
                      <a:pt x="71" y="84"/>
                    </a:cubicBezTo>
                    <a:cubicBezTo>
                      <a:pt x="73" y="90"/>
                      <a:pt x="77" y="92"/>
                      <a:pt x="83" y="90"/>
                    </a:cubicBezTo>
                    <a:cubicBezTo>
                      <a:pt x="85" y="90"/>
                      <a:pt x="87" y="90"/>
                      <a:pt x="90" y="90"/>
                    </a:cubicBezTo>
                    <a:cubicBezTo>
                      <a:pt x="90" y="91"/>
                      <a:pt x="90" y="92"/>
                      <a:pt x="91" y="93"/>
                    </a:cubicBezTo>
                    <a:cubicBezTo>
                      <a:pt x="74" y="100"/>
                      <a:pt x="58" y="107"/>
                      <a:pt x="42" y="114"/>
                    </a:cubicBezTo>
                    <a:cubicBezTo>
                      <a:pt x="41" y="114"/>
                      <a:pt x="41" y="113"/>
                      <a:pt x="40" y="112"/>
                    </a:cubicBezTo>
                    <a:cubicBezTo>
                      <a:pt x="41" y="111"/>
                      <a:pt x="42" y="109"/>
                      <a:pt x="43" y="108"/>
                    </a:cubicBezTo>
                    <a:cubicBezTo>
                      <a:pt x="51" y="104"/>
                      <a:pt x="51" y="99"/>
                      <a:pt x="48" y="91"/>
                    </a:cubicBezTo>
                    <a:cubicBezTo>
                      <a:pt x="39" y="72"/>
                      <a:pt x="30" y="52"/>
                      <a:pt x="22" y="32"/>
                    </a:cubicBezTo>
                    <a:cubicBezTo>
                      <a:pt x="19" y="24"/>
                      <a:pt x="14" y="20"/>
                      <a:pt x="6" y="23"/>
                    </a:cubicBezTo>
                    <a:cubicBezTo>
                      <a:pt x="4" y="24"/>
                      <a:pt x="2" y="23"/>
                      <a:pt x="0" y="23"/>
                    </a:cubicBezTo>
                    <a:cubicBezTo>
                      <a:pt x="0" y="23"/>
                      <a:pt x="0" y="23"/>
                      <a:pt x="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33">
                <a:extLst>
                  <a:ext uri="{FF2B5EF4-FFF2-40B4-BE49-F238E27FC236}">
                    <a16:creationId xmlns:a16="http://schemas.microsoft.com/office/drawing/2014/main" id="{F3A91FB7-416A-4C7A-90F3-D46F69F8F339}"/>
                  </a:ext>
                </a:extLst>
              </p:cNvPr>
              <p:cNvSpPr>
                <a:spLocks/>
              </p:cNvSpPr>
              <p:nvPr/>
            </p:nvSpPr>
            <p:spPr bwMode="auto">
              <a:xfrm>
                <a:off x="7373938" y="4121150"/>
                <a:ext cx="288925" cy="246063"/>
              </a:xfrm>
              <a:custGeom>
                <a:avLst/>
                <a:gdLst>
                  <a:gd name="T0" fmla="*/ 114 w 114"/>
                  <a:gd name="T1" fmla="*/ 52 h 97"/>
                  <a:gd name="T2" fmla="*/ 86 w 114"/>
                  <a:gd name="T3" fmla="*/ 97 h 97"/>
                  <a:gd name="T4" fmla="*/ 84 w 114"/>
                  <a:gd name="T5" fmla="*/ 97 h 97"/>
                  <a:gd name="T6" fmla="*/ 84 w 114"/>
                  <a:gd name="T7" fmla="*/ 91 h 97"/>
                  <a:gd name="T8" fmla="*/ 79 w 114"/>
                  <a:gd name="T9" fmla="*/ 77 h 97"/>
                  <a:gd name="T10" fmla="*/ 28 w 114"/>
                  <a:gd name="T11" fmla="*/ 46 h 97"/>
                  <a:gd name="T12" fmla="*/ 0 w 114"/>
                  <a:gd name="T13" fmla="*/ 46 h 97"/>
                  <a:gd name="T14" fmla="*/ 26 w 114"/>
                  <a:gd name="T15" fmla="*/ 0 h 97"/>
                  <a:gd name="T16" fmla="*/ 28 w 114"/>
                  <a:gd name="T17" fmla="*/ 0 h 97"/>
                  <a:gd name="T18" fmla="*/ 28 w 114"/>
                  <a:gd name="T19" fmla="*/ 6 h 97"/>
                  <a:gd name="T20" fmla="*/ 33 w 114"/>
                  <a:gd name="T21" fmla="*/ 20 h 97"/>
                  <a:gd name="T22" fmla="*/ 92 w 114"/>
                  <a:gd name="T23" fmla="*/ 56 h 97"/>
                  <a:gd name="T24" fmla="*/ 106 w 114"/>
                  <a:gd name="T25" fmla="*/ 54 h 97"/>
                  <a:gd name="T26" fmla="*/ 112 w 114"/>
                  <a:gd name="T27" fmla="*/ 50 h 97"/>
                  <a:gd name="T28" fmla="*/ 114 w 114"/>
                  <a:gd name="T29" fmla="*/ 5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4" h="97">
                    <a:moveTo>
                      <a:pt x="114" y="52"/>
                    </a:moveTo>
                    <a:cubicBezTo>
                      <a:pt x="104" y="67"/>
                      <a:pt x="95" y="82"/>
                      <a:pt x="86" y="97"/>
                    </a:cubicBezTo>
                    <a:cubicBezTo>
                      <a:pt x="86" y="97"/>
                      <a:pt x="85" y="97"/>
                      <a:pt x="84" y="97"/>
                    </a:cubicBezTo>
                    <a:cubicBezTo>
                      <a:pt x="84" y="95"/>
                      <a:pt x="83" y="93"/>
                      <a:pt x="84" y="91"/>
                    </a:cubicBezTo>
                    <a:cubicBezTo>
                      <a:pt x="87" y="85"/>
                      <a:pt x="85" y="80"/>
                      <a:pt x="79" y="77"/>
                    </a:cubicBezTo>
                    <a:cubicBezTo>
                      <a:pt x="62" y="67"/>
                      <a:pt x="45" y="56"/>
                      <a:pt x="28" y="46"/>
                    </a:cubicBezTo>
                    <a:cubicBezTo>
                      <a:pt x="13" y="37"/>
                      <a:pt x="13" y="37"/>
                      <a:pt x="0" y="46"/>
                    </a:cubicBezTo>
                    <a:cubicBezTo>
                      <a:pt x="6" y="29"/>
                      <a:pt x="17" y="15"/>
                      <a:pt x="26" y="0"/>
                    </a:cubicBezTo>
                    <a:cubicBezTo>
                      <a:pt x="26" y="0"/>
                      <a:pt x="27" y="0"/>
                      <a:pt x="28" y="0"/>
                    </a:cubicBezTo>
                    <a:cubicBezTo>
                      <a:pt x="28" y="2"/>
                      <a:pt x="28" y="5"/>
                      <a:pt x="28" y="6"/>
                    </a:cubicBezTo>
                    <a:cubicBezTo>
                      <a:pt x="25" y="13"/>
                      <a:pt x="27" y="17"/>
                      <a:pt x="33" y="20"/>
                    </a:cubicBezTo>
                    <a:cubicBezTo>
                      <a:pt x="52" y="32"/>
                      <a:pt x="72" y="44"/>
                      <a:pt x="92" y="56"/>
                    </a:cubicBezTo>
                    <a:cubicBezTo>
                      <a:pt x="98" y="60"/>
                      <a:pt x="102" y="59"/>
                      <a:pt x="106" y="54"/>
                    </a:cubicBezTo>
                    <a:cubicBezTo>
                      <a:pt x="108" y="52"/>
                      <a:pt x="110" y="51"/>
                      <a:pt x="112" y="50"/>
                    </a:cubicBezTo>
                    <a:cubicBezTo>
                      <a:pt x="112" y="51"/>
                      <a:pt x="113" y="52"/>
                      <a:pt x="11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34">
                <a:extLst>
                  <a:ext uri="{FF2B5EF4-FFF2-40B4-BE49-F238E27FC236}">
                    <a16:creationId xmlns:a16="http://schemas.microsoft.com/office/drawing/2014/main" id="{588A1FCC-1B87-46CF-9754-43B3622B6DEE}"/>
                  </a:ext>
                </a:extLst>
              </p:cNvPr>
              <p:cNvSpPr>
                <a:spLocks/>
              </p:cNvSpPr>
              <p:nvPr/>
            </p:nvSpPr>
            <p:spPr bwMode="auto">
              <a:xfrm>
                <a:off x="6597650" y="1562100"/>
                <a:ext cx="76200" cy="93663"/>
              </a:xfrm>
              <a:custGeom>
                <a:avLst/>
                <a:gdLst>
                  <a:gd name="T0" fmla="*/ 30 w 30"/>
                  <a:gd name="T1" fmla="*/ 30 h 37"/>
                  <a:gd name="T2" fmla="*/ 23 w 30"/>
                  <a:gd name="T3" fmla="*/ 36 h 37"/>
                  <a:gd name="T4" fmla="*/ 12 w 30"/>
                  <a:gd name="T5" fmla="*/ 35 h 37"/>
                  <a:gd name="T6" fmla="*/ 2 w 30"/>
                  <a:gd name="T7" fmla="*/ 6 h 37"/>
                  <a:gd name="T8" fmla="*/ 10 w 30"/>
                  <a:gd name="T9" fmla="*/ 1 h 37"/>
                  <a:gd name="T10" fmla="*/ 30 w 30"/>
                  <a:gd name="T11" fmla="*/ 30 h 37"/>
                </a:gdLst>
                <a:ahLst/>
                <a:cxnLst>
                  <a:cxn ang="0">
                    <a:pos x="T0" y="T1"/>
                  </a:cxn>
                  <a:cxn ang="0">
                    <a:pos x="T2" y="T3"/>
                  </a:cxn>
                  <a:cxn ang="0">
                    <a:pos x="T4" y="T5"/>
                  </a:cxn>
                  <a:cxn ang="0">
                    <a:pos x="T6" y="T7"/>
                  </a:cxn>
                  <a:cxn ang="0">
                    <a:pos x="T8" y="T9"/>
                  </a:cxn>
                  <a:cxn ang="0">
                    <a:pos x="T10" y="T11"/>
                  </a:cxn>
                </a:cxnLst>
                <a:rect l="0" t="0" r="r" b="b"/>
                <a:pathLst>
                  <a:path w="30" h="37">
                    <a:moveTo>
                      <a:pt x="30" y="30"/>
                    </a:moveTo>
                    <a:cubicBezTo>
                      <a:pt x="29" y="31"/>
                      <a:pt x="27" y="35"/>
                      <a:pt x="23" y="36"/>
                    </a:cubicBezTo>
                    <a:cubicBezTo>
                      <a:pt x="20" y="37"/>
                      <a:pt x="14" y="37"/>
                      <a:pt x="12" y="35"/>
                    </a:cubicBezTo>
                    <a:cubicBezTo>
                      <a:pt x="4" y="28"/>
                      <a:pt x="0" y="18"/>
                      <a:pt x="2" y="6"/>
                    </a:cubicBezTo>
                    <a:cubicBezTo>
                      <a:pt x="2" y="4"/>
                      <a:pt x="8" y="0"/>
                      <a:pt x="10" y="1"/>
                    </a:cubicBezTo>
                    <a:cubicBezTo>
                      <a:pt x="18" y="2"/>
                      <a:pt x="30" y="19"/>
                      <a:pt x="30"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46">
                <a:extLst>
                  <a:ext uri="{FF2B5EF4-FFF2-40B4-BE49-F238E27FC236}">
                    <a16:creationId xmlns:a16="http://schemas.microsoft.com/office/drawing/2014/main" id="{11EE62A9-35AC-4816-9A71-2DDCC7F2EE0E}"/>
                  </a:ext>
                </a:extLst>
              </p:cNvPr>
              <p:cNvSpPr>
                <a:spLocks/>
              </p:cNvSpPr>
              <p:nvPr/>
            </p:nvSpPr>
            <p:spPr bwMode="auto">
              <a:xfrm>
                <a:off x="4306888" y="1617663"/>
                <a:ext cx="3151188" cy="2741613"/>
              </a:xfrm>
              <a:custGeom>
                <a:avLst/>
                <a:gdLst>
                  <a:gd name="T0" fmla="*/ 976 w 1246"/>
                  <a:gd name="T1" fmla="*/ 1074 h 1083"/>
                  <a:gd name="T2" fmla="*/ 937 w 1246"/>
                  <a:gd name="T3" fmla="*/ 1004 h 1083"/>
                  <a:gd name="T4" fmla="*/ 913 w 1246"/>
                  <a:gd name="T5" fmla="*/ 849 h 1083"/>
                  <a:gd name="T6" fmla="*/ 908 w 1246"/>
                  <a:gd name="T7" fmla="*/ 676 h 1083"/>
                  <a:gd name="T8" fmla="*/ 900 w 1246"/>
                  <a:gd name="T9" fmla="*/ 490 h 1083"/>
                  <a:gd name="T10" fmla="*/ 790 w 1246"/>
                  <a:gd name="T11" fmla="*/ 320 h 1083"/>
                  <a:gd name="T12" fmla="*/ 782 w 1246"/>
                  <a:gd name="T13" fmla="*/ 310 h 1083"/>
                  <a:gd name="T14" fmla="*/ 779 w 1246"/>
                  <a:gd name="T15" fmla="*/ 288 h 1083"/>
                  <a:gd name="T16" fmla="*/ 758 w 1246"/>
                  <a:gd name="T17" fmla="*/ 243 h 1083"/>
                  <a:gd name="T18" fmla="*/ 691 w 1246"/>
                  <a:gd name="T19" fmla="*/ 196 h 1083"/>
                  <a:gd name="T20" fmla="*/ 641 w 1246"/>
                  <a:gd name="T21" fmla="*/ 171 h 1083"/>
                  <a:gd name="T22" fmla="*/ 681 w 1246"/>
                  <a:gd name="T23" fmla="*/ 166 h 1083"/>
                  <a:gd name="T24" fmla="*/ 706 w 1246"/>
                  <a:gd name="T25" fmla="*/ 157 h 1083"/>
                  <a:gd name="T26" fmla="*/ 766 w 1246"/>
                  <a:gd name="T27" fmla="*/ 95 h 1083"/>
                  <a:gd name="T28" fmla="*/ 767 w 1246"/>
                  <a:gd name="T29" fmla="*/ 78 h 1083"/>
                  <a:gd name="T30" fmla="*/ 746 w 1246"/>
                  <a:gd name="T31" fmla="*/ 64 h 1083"/>
                  <a:gd name="T32" fmla="*/ 740 w 1246"/>
                  <a:gd name="T33" fmla="*/ 68 h 1083"/>
                  <a:gd name="T34" fmla="*/ 708 w 1246"/>
                  <a:gd name="T35" fmla="*/ 106 h 1083"/>
                  <a:gd name="T36" fmla="*/ 633 w 1246"/>
                  <a:gd name="T37" fmla="*/ 145 h 1083"/>
                  <a:gd name="T38" fmla="*/ 631 w 1246"/>
                  <a:gd name="T39" fmla="*/ 54 h 1083"/>
                  <a:gd name="T40" fmla="*/ 615 w 1246"/>
                  <a:gd name="T41" fmla="*/ 32 h 1083"/>
                  <a:gd name="T42" fmla="*/ 603 w 1246"/>
                  <a:gd name="T43" fmla="*/ 31 h 1083"/>
                  <a:gd name="T44" fmla="*/ 586 w 1246"/>
                  <a:gd name="T45" fmla="*/ 46 h 1083"/>
                  <a:gd name="T46" fmla="*/ 583 w 1246"/>
                  <a:gd name="T47" fmla="*/ 133 h 1083"/>
                  <a:gd name="T48" fmla="*/ 575 w 1246"/>
                  <a:gd name="T49" fmla="*/ 143 h 1083"/>
                  <a:gd name="T50" fmla="*/ 541 w 1246"/>
                  <a:gd name="T51" fmla="*/ 138 h 1083"/>
                  <a:gd name="T52" fmla="*/ 486 w 1246"/>
                  <a:gd name="T53" fmla="*/ 86 h 1083"/>
                  <a:gd name="T54" fmla="*/ 473 w 1246"/>
                  <a:gd name="T55" fmla="*/ 69 h 1083"/>
                  <a:gd name="T56" fmla="*/ 449 w 1246"/>
                  <a:gd name="T57" fmla="*/ 68 h 1083"/>
                  <a:gd name="T58" fmla="*/ 446 w 1246"/>
                  <a:gd name="T59" fmla="*/ 80 h 1083"/>
                  <a:gd name="T60" fmla="*/ 462 w 1246"/>
                  <a:gd name="T61" fmla="*/ 113 h 1083"/>
                  <a:gd name="T62" fmla="*/ 572 w 1246"/>
                  <a:gd name="T63" fmla="*/ 179 h 1083"/>
                  <a:gd name="T64" fmla="*/ 582 w 1246"/>
                  <a:gd name="T65" fmla="*/ 181 h 1083"/>
                  <a:gd name="T66" fmla="*/ 577 w 1246"/>
                  <a:gd name="T67" fmla="*/ 182 h 1083"/>
                  <a:gd name="T68" fmla="*/ 475 w 1246"/>
                  <a:gd name="T69" fmla="*/ 226 h 1083"/>
                  <a:gd name="T70" fmla="*/ 430 w 1246"/>
                  <a:gd name="T71" fmla="*/ 305 h 1083"/>
                  <a:gd name="T72" fmla="*/ 415 w 1246"/>
                  <a:gd name="T73" fmla="*/ 334 h 1083"/>
                  <a:gd name="T74" fmla="*/ 366 w 1246"/>
                  <a:gd name="T75" fmla="*/ 379 h 1083"/>
                  <a:gd name="T76" fmla="*/ 319 w 1246"/>
                  <a:gd name="T77" fmla="*/ 472 h 1083"/>
                  <a:gd name="T78" fmla="*/ 309 w 1246"/>
                  <a:gd name="T79" fmla="*/ 560 h 1083"/>
                  <a:gd name="T80" fmla="*/ 306 w 1246"/>
                  <a:gd name="T81" fmla="*/ 781 h 1083"/>
                  <a:gd name="T82" fmla="*/ 304 w 1246"/>
                  <a:gd name="T83" fmla="*/ 857 h 1083"/>
                  <a:gd name="T84" fmla="*/ 272 w 1246"/>
                  <a:gd name="T85" fmla="*/ 993 h 1083"/>
                  <a:gd name="T86" fmla="*/ 240 w 1246"/>
                  <a:gd name="T87" fmla="*/ 1076 h 1083"/>
                  <a:gd name="T88" fmla="*/ 237 w 1246"/>
                  <a:gd name="T89" fmla="*/ 1083 h 1083"/>
                  <a:gd name="T90" fmla="*/ 51 w 1246"/>
                  <a:gd name="T91" fmla="*/ 834 h 1083"/>
                  <a:gd name="T92" fmla="*/ 17 w 1246"/>
                  <a:gd name="T93" fmla="*/ 525 h 1083"/>
                  <a:gd name="T94" fmla="*/ 537 w 1246"/>
                  <a:gd name="T95" fmla="*/ 30 h 1083"/>
                  <a:gd name="T96" fmla="*/ 1158 w 1246"/>
                  <a:gd name="T97" fmla="*/ 420 h 1083"/>
                  <a:gd name="T98" fmla="*/ 976 w 1246"/>
                  <a:gd name="T99" fmla="*/ 1074 h 1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46" h="1083">
                    <a:moveTo>
                      <a:pt x="976" y="1074"/>
                    </a:moveTo>
                    <a:cubicBezTo>
                      <a:pt x="957" y="1053"/>
                      <a:pt x="943" y="1031"/>
                      <a:pt x="937" y="1004"/>
                    </a:cubicBezTo>
                    <a:cubicBezTo>
                      <a:pt x="925" y="953"/>
                      <a:pt x="916" y="901"/>
                      <a:pt x="913" y="849"/>
                    </a:cubicBezTo>
                    <a:cubicBezTo>
                      <a:pt x="910" y="792"/>
                      <a:pt x="910" y="734"/>
                      <a:pt x="908" y="676"/>
                    </a:cubicBezTo>
                    <a:cubicBezTo>
                      <a:pt x="906" y="614"/>
                      <a:pt x="906" y="552"/>
                      <a:pt x="900" y="490"/>
                    </a:cubicBezTo>
                    <a:cubicBezTo>
                      <a:pt x="893" y="415"/>
                      <a:pt x="856" y="358"/>
                      <a:pt x="790" y="320"/>
                    </a:cubicBezTo>
                    <a:cubicBezTo>
                      <a:pt x="787" y="318"/>
                      <a:pt x="784" y="314"/>
                      <a:pt x="782" y="310"/>
                    </a:cubicBezTo>
                    <a:cubicBezTo>
                      <a:pt x="780" y="303"/>
                      <a:pt x="779" y="295"/>
                      <a:pt x="779" y="288"/>
                    </a:cubicBezTo>
                    <a:cubicBezTo>
                      <a:pt x="777" y="270"/>
                      <a:pt x="770" y="255"/>
                      <a:pt x="758" y="243"/>
                    </a:cubicBezTo>
                    <a:cubicBezTo>
                      <a:pt x="739" y="222"/>
                      <a:pt x="716" y="207"/>
                      <a:pt x="691" y="196"/>
                    </a:cubicBezTo>
                    <a:cubicBezTo>
                      <a:pt x="674" y="188"/>
                      <a:pt x="657" y="180"/>
                      <a:pt x="641" y="171"/>
                    </a:cubicBezTo>
                    <a:cubicBezTo>
                      <a:pt x="654" y="170"/>
                      <a:pt x="668" y="169"/>
                      <a:pt x="681" y="166"/>
                    </a:cubicBezTo>
                    <a:cubicBezTo>
                      <a:pt x="690" y="165"/>
                      <a:pt x="699" y="162"/>
                      <a:pt x="706" y="157"/>
                    </a:cubicBezTo>
                    <a:cubicBezTo>
                      <a:pt x="730" y="140"/>
                      <a:pt x="749" y="119"/>
                      <a:pt x="766" y="95"/>
                    </a:cubicBezTo>
                    <a:cubicBezTo>
                      <a:pt x="769" y="89"/>
                      <a:pt x="772" y="83"/>
                      <a:pt x="767" y="78"/>
                    </a:cubicBezTo>
                    <a:cubicBezTo>
                      <a:pt x="761" y="72"/>
                      <a:pt x="753" y="68"/>
                      <a:pt x="746" y="64"/>
                    </a:cubicBezTo>
                    <a:cubicBezTo>
                      <a:pt x="745" y="63"/>
                      <a:pt x="742" y="66"/>
                      <a:pt x="740" y="68"/>
                    </a:cubicBezTo>
                    <a:cubicBezTo>
                      <a:pt x="729" y="81"/>
                      <a:pt x="719" y="93"/>
                      <a:pt x="708" y="106"/>
                    </a:cubicBezTo>
                    <a:cubicBezTo>
                      <a:pt x="688" y="128"/>
                      <a:pt x="663" y="139"/>
                      <a:pt x="633" y="145"/>
                    </a:cubicBezTo>
                    <a:cubicBezTo>
                      <a:pt x="632" y="114"/>
                      <a:pt x="632" y="84"/>
                      <a:pt x="631" y="54"/>
                    </a:cubicBezTo>
                    <a:cubicBezTo>
                      <a:pt x="631" y="40"/>
                      <a:pt x="629" y="35"/>
                      <a:pt x="615" y="32"/>
                    </a:cubicBezTo>
                    <a:cubicBezTo>
                      <a:pt x="611" y="31"/>
                      <a:pt x="607" y="31"/>
                      <a:pt x="603" y="31"/>
                    </a:cubicBezTo>
                    <a:cubicBezTo>
                      <a:pt x="591" y="29"/>
                      <a:pt x="586" y="34"/>
                      <a:pt x="586" y="46"/>
                    </a:cubicBezTo>
                    <a:cubicBezTo>
                      <a:pt x="585" y="75"/>
                      <a:pt x="584" y="104"/>
                      <a:pt x="583" y="133"/>
                    </a:cubicBezTo>
                    <a:cubicBezTo>
                      <a:pt x="583" y="140"/>
                      <a:pt x="581" y="142"/>
                      <a:pt x="575" y="143"/>
                    </a:cubicBezTo>
                    <a:cubicBezTo>
                      <a:pt x="563" y="145"/>
                      <a:pt x="551" y="144"/>
                      <a:pt x="541" y="138"/>
                    </a:cubicBezTo>
                    <a:cubicBezTo>
                      <a:pt x="518" y="126"/>
                      <a:pt x="500" y="108"/>
                      <a:pt x="486" y="86"/>
                    </a:cubicBezTo>
                    <a:cubicBezTo>
                      <a:pt x="483" y="80"/>
                      <a:pt x="478" y="74"/>
                      <a:pt x="473" y="69"/>
                    </a:cubicBezTo>
                    <a:cubicBezTo>
                      <a:pt x="467" y="63"/>
                      <a:pt x="456" y="63"/>
                      <a:pt x="449" y="68"/>
                    </a:cubicBezTo>
                    <a:cubicBezTo>
                      <a:pt x="446" y="71"/>
                      <a:pt x="444" y="77"/>
                      <a:pt x="446" y="80"/>
                    </a:cubicBezTo>
                    <a:cubicBezTo>
                      <a:pt x="450" y="91"/>
                      <a:pt x="455" y="103"/>
                      <a:pt x="462" y="113"/>
                    </a:cubicBezTo>
                    <a:cubicBezTo>
                      <a:pt x="489" y="151"/>
                      <a:pt x="527" y="170"/>
                      <a:pt x="572" y="179"/>
                    </a:cubicBezTo>
                    <a:cubicBezTo>
                      <a:pt x="575" y="179"/>
                      <a:pt x="578" y="180"/>
                      <a:pt x="582" y="181"/>
                    </a:cubicBezTo>
                    <a:cubicBezTo>
                      <a:pt x="580" y="182"/>
                      <a:pt x="578" y="182"/>
                      <a:pt x="577" y="182"/>
                    </a:cubicBezTo>
                    <a:cubicBezTo>
                      <a:pt x="538" y="184"/>
                      <a:pt x="507" y="207"/>
                      <a:pt x="475" y="226"/>
                    </a:cubicBezTo>
                    <a:cubicBezTo>
                      <a:pt x="443" y="244"/>
                      <a:pt x="431" y="271"/>
                      <a:pt x="430" y="305"/>
                    </a:cubicBezTo>
                    <a:cubicBezTo>
                      <a:pt x="430" y="317"/>
                      <a:pt x="426" y="326"/>
                      <a:pt x="415" y="334"/>
                    </a:cubicBezTo>
                    <a:cubicBezTo>
                      <a:pt x="398" y="348"/>
                      <a:pt x="382" y="363"/>
                      <a:pt x="366" y="379"/>
                    </a:cubicBezTo>
                    <a:cubicBezTo>
                      <a:pt x="340" y="404"/>
                      <a:pt x="328" y="437"/>
                      <a:pt x="319" y="472"/>
                    </a:cubicBezTo>
                    <a:cubicBezTo>
                      <a:pt x="312" y="501"/>
                      <a:pt x="310" y="530"/>
                      <a:pt x="309" y="560"/>
                    </a:cubicBezTo>
                    <a:cubicBezTo>
                      <a:pt x="309" y="633"/>
                      <a:pt x="307" y="707"/>
                      <a:pt x="306" y="781"/>
                    </a:cubicBezTo>
                    <a:cubicBezTo>
                      <a:pt x="305" y="806"/>
                      <a:pt x="305" y="832"/>
                      <a:pt x="304" y="857"/>
                    </a:cubicBezTo>
                    <a:cubicBezTo>
                      <a:pt x="300" y="904"/>
                      <a:pt x="287" y="949"/>
                      <a:pt x="272" y="993"/>
                    </a:cubicBezTo>
                    <a:cubicBezTo>
                      <a:pt x="262" y="1021"/>
                      <a:pt x="251" y="1048"/>
                      <a:pt x="240" y="1076"/>
                    </a:cubicBezTo>
                    <a:cubicBezTo>
                      <a:pt x="239" y="1078"/>
                      <a:pt x="238" y="1080"/>
                      <a:pt x="237" y="1083"/>
                    </a:cubicBezTo>
                    <a:cubicBezTo>
                      <a:pt x="152" y="1016"/>
                      <a:pt x="90" y="933"/>
                      <a:pt x="51" y="834"/>
                    </a:cubicBezTo>
                    <a:cubicBezTo>
                      <a:pt x="11" y="734"/>
                      <a:pt x="0" y="631"/>
                      <a:pt x="17" y="525"/>
                    </a:cubicBezTo>
                    <a:cubicBezTo>
                      <a:pt x="60" y="257"/>
                      <a:pt x="278" y="57"/>
                      <a:pt x="537" y="30"/>
                    </a:cubicBezTo>
                    <a:cubicBezTo>
                      <a:pt x="825" y="0"/>
                      <a:pt x="1072" y="177"/>
                      <a:pt x="1158" y="420"/>
                    </a:cubicBezTo>
                    <a:cubicBezTo>
                      <a:pt x="1246" y="668"/>
                      <a:pt x="1158" y="927"/>
                      <a:pt x="976" y="10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47">
                <a:extLst>
                  <a:ext uri="{FF2B5EF4-FFF2-40B4-BE49-F238E27FC236}">
                    <a16:creationId xmlns:a16="http://schemas.microsoft.com/office/drawing/2014/main" id="{72022419-5567-4B8B-98BE-AA0A857BC357}"/>
                  </a:ext>
                </a:extLst>
              </p:cNvPr>
              <p:cNvSpPr>
                <a:spLocks/>
              </p:cNvSpPr>
              <p:nvPr/>
            </p:nvSpPr>
            <p:spPr bwMode="auto">
              <a:xfrm>
                <a:off x="5500688" y="2435225"/>
                <a:ext cx="674688" cy="428625"/>
              </a:xfrm>
              <a:custGeom>
                <a:avLst/>
                <a:gdLst>
                  <a:gd name="T0" fmla="*/ 263 w 267"/>
                  <a:gd name="T1" fmla="*/ 164 h 169"/>
                  <a:gd name="T2" fmla="*/ 0 w 267"/>
                  <a:gd name="T3" fmla="*/ 169 h 169"/>
                  <a:gd name="T4" fmla="*/ 0 w 267"/>
                  <a:gd name="T5" fmla="*/ 134 h 169"/>
                  <a:gd name="T6" fmla="*/ 1 w 267"/>
                  <a:gd name="T7" fmla="*/ 41 h 169"/>
                  <a:gd name="T8" fmla="*/ 8 w 267"/>
                  <a:gd name="T9" fmla="*/ 31 h 169"/>
                  <a:gd name="T10" fmla="*/ 184 w 267"/>
                  <a:gd name="T11" fmla="*/ 11 h 169"/>
                  <a:gd name="T12" fmla="*/ 267 w 267"/>
                  <a:gd name="T13" fmla="*/ 28 h 169"/>
                  <a:gd name="T14" fmla="*/ 263 w 267"/>
                  <a:gd name="T15" fmla="*/ 164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7" h="169">
                    <a:moveTo>
                      <a:pt x="263" y="164"/>
                    </a:moveTo>
                    <a:cubicBezTo>
                      <a:pt x="175" y="144"/>
                      <a:pt x="88" y="136"/>
                      <a:pt x="0" y="169"/>
                    </a:cubicBezTo>
                    <a:cubicBezTo>
                      <a:pt x="0" y="156"/>
                      <a:pt x="0" y="145"/>
                      <a:pt x="0" y="134"/>
                    </a:cubicBezTo>
                    <a:cubicBezTo>
                      <a:pt x="1" y="103"/>
                      <a:pt x="1" y="72"/>
                      <a:pt x="1" y="41"/>
                    </a:cubicBezTo>
                    <a:cubicBezTo>
                      <a:pt x="1" y="35"/>
                      <a:pt x="3" y="33"/>
                      <a:pt x="8" y="31"/>
                    </a:cubicBezTo>
                    <a:cubicBezTo>
                      <a:pt x="65" y="8"/>
                      <a:pt x="124" y="0"/>
                      <a:pt x="184" y="11"/>
                    </a:cubicBezTo>
                    <a:cubicBezTo>
                      <a:pt x="212" y="16"/>
                      <a:pt x="239" y="22"/>
                      <a:pt x="267" y="28"/>
                    </a:cubicBezTo>
                    <a:cubicBezTo>
                      <a:pt x="265" y="74"/>
                      <a:pt x="264" y="119"/>
                      <a:pt x="263" y="1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48">
                <a:extLst>
                  <a:ext uri="{FF2B5EF4-FFF2-40B4-BE49-F238E27FC236}">
                    <a16:creationId xmlns:a16="http://schemas.microsoft.com/office/drawing/2014/main" id="{121E887C-3A0E-4470-A7A3-889E88D444DD}"/>
                  </a:ext>
                </a:extLst>
              </p:cNvPr>
              <p:cNvSpPr>
                <a:spLocks/>
              </p:cNvSpPr>
              <p:nvPr/>
            </p:nvSpPr>
            <p:spPr bwMode="auto">
              <a:xfrm>
                <a:off x="5540375" y="2898775"/>
                <a:ext cx="604838" cy="293688"/>
              </a:xfrm>
              <a:custGeom>
                <a:avLst/>
                <a:gdLst>
                  <a:gd name="T0" fmla="*/ 0 w 239"/>
                  <a:gd name="T1" fmla="*/ 35 h 116"/>
                  <a:gd name="T2" fmla="*/ 129 w 239"/>
                  <a:gd name="T3" fmla="*/ 5 h 116"/>
                  <a:gd name="T4" fmla="*/ 221 w 239"/>
                  <a:gd name="T5" fmla="*/ 17 h 116"/>
                  <a:gd name="T6" fmla="*/ 239 w 239"/>
                  <a:gd name="T7" fmla="*/ 22 h 116"/>
                  <a:gd name="T8" fmla="*/ 232 w 239"/>
                  <a:gd name="T9" fmla="*/ 35 h 116"/>
                  <a:gd name="T10" fmla="*/ 144 w 239"/>
                  <a:gd name="T11" fmla="*/ 107 h 116"/>
                  <a:gd name="T12" fmla="*/ 93 w 239"/>
                  <a:gd name="T13" fmla="*/ 107 h 116"/>
                  <a:gd name="T14" fmla="*/ 60 w 239"/>
                  <a:gd name="T15" fmla="*/ 87 h 116"/>
                  <a:gd name="T16" fmla="*/ 0 w 239"/>
                  <a:gd name="T17" fmla="*/ 3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116">
                    <a:moveTo>
                      <a:pt x="0" y="35"/>
                    </a:moveTo>
                    <a:cubicBezTo>
                      <a:pt x="42" y="11"/>
                      <a:pt x="83" y="0"/>
                      <a:pt x="129" y="5"/>
                    </a:cubicBezTo>
                    <a:cubicBezTo>
                      <a:pt x="159" y="9"/>
                      <a:pt x="190" y="13"/>
                      <a:pt x="221" y="17"/>
                    </a:cubicBezTo>
                    <a:cubicBezTo>
                      <a:pt x="227" y="18"/>
                      <a:pt x="232" y="20"/>
                      <a:pt x="239" y="22"/>
                    </a:cubicBezTo>
                    <a:cubicBezTo>
                      <a:pt x="236" y="27"/>
                      <a:pt x="234" y="32"/>
                      <a:pt x="232" y="35"/>
                    </a:cubicBezTo>
                    <a:cubicBezTo>
                      <a:pt x="207" y="65"/>
                      <a:pt x="178" y="89"/>
                      <a:pt x="144" y="107"/>
                    </a:cubicBezTo>
                    <a:cubicBezTo>
                      <a:pt x="127" y="116"/>
                      <a:pt x="109" y="115"/>
                      <a:pt x="93" y="107"/>
                    </a:cubicBezTo>
                    <a:cubicBezTo>
                      <a:pt x="81" y="101"/>
                      <a:pt x="70" y="95"/>
                      <a:pt x="60" y="87"/>
                    </a:cubicBezTo>
                    <a:cubicBezTo>
                      <a:pt x="40" y="71"/>
                      <a:pt x="21" y="53"/>
                      <a:pt x="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49">
                <a:extLst>
                  <a:ext uri="{FF2B5EF4-FFF2-40B4-BE49-F238E27FC236}">
                    <a16:creationId xmlns:a16="http://schemas.microsoft.com/office/drawing/2014/main" id="{01EDFBB4-1BE9-4D63-AF0B-FDEDB6413D9A}"/>
                  </a:ext>
                </a:extLst>
              </p:cNvPr>
              <p:cNvSpPr>
                <a:spLocks/>
              </p:cNvSpPr>
              <p:nvPr/>
            </p:nvSpPr>
            <p:spPr bwMode="auto">
              <a:xfrm>
                <a:off x="5513388" y="2133600"/>
                <a:ext cx="661988" cy="263525"/>
              </a:xfrm>
              <a:custGeom>
                <a:avLst/>
                <a:gdLst>
                  <a:gd name="T0" fmla="*/ 0 w 262"/>
                  <a:gd name="T1" fmla="*/ 103 h 104"/>
                  <a:gd name="T2" fmla="*/ 24 w 262"/>
                  <a:gd name="T3" fmla="*/ 55 h 104"/>
                  <a:gd name="T4" fmla="*/ 31 w 262"/>
                  <a:gd name="T5" fmla="*/ 50 h 104"/>
                  <a:gd name="T6" fmla="*/ 118 w 262"/>
                  <a:gd name="T7" fmla="*/ 3 h 104"/>
                  <a:gd name="T8" fmla="*/ 131 w 262"/>
                  <a:gd name="T9" fmla="*/ 3 h 104"/>
                  <a:gd name="T10" fmla="*/ 213 w 262"/>
                  <a:gd name="T11" fmla="*/ 39 h 104"/>
                  <a:gd name="T12" fmla="*/ 242 w 262"/>
                  <a:gd name="T13" fmla="*/ 56 h 104"/>
                  <a:gd name="T14" fmla="*/ 260 w 262"/>
                  <a:gd name="T15" fmla="*/ 96 h 104"/>
                  <a:gd name="T16" fmla="*/ 251 w 262"/>
                  <a:gd name="T17" fmla="*/ 102 h 104"/>
                  <a:gd name="T18" fmla="*/ 151 w 262"/>
                  <a:gd name="T19" fmla="*/ 76 h 104"/>
                  <a:gd name="T20" fmla="*/ 40 w 262"/>
                  <a:gd name="T21" fmla="*/ 88 h 104"/>
                  <a:gd name="T22" fmla="*/ 0 w 262"/>
                  <a:gd name="T23" fmla="*/ 10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 h="104">
                    <a:moveTo>
                      <a:pt x="0" y="103"/>
                    </a:moveTo>
                    <a:cubicBezTo>
                      <a:pt x="3" y="84"/>
                      <a:pt x="11" y="68"/>
                      <a:pt x="24" y="55"/>
                    </a:cubicBezTo>
                    <a:cubicBezTo>
                      <a:pt x="26" y="53"/>
                      <a:pt x="29" y="51"/>
                      <a:pt x="31" y="50"/>
                    </a:cubicBezTo>
                    <a:cubicBezTo>
                      <a:pt x="63" y="40"/>
                      <a:pt x="90" y="21"/>
                      <a:pt x="118" y="3"/>
                    </a:cubicBezTo>
                    <a:cubicBezTo>
                      <a:pt x="122" y="1"/>
                      <a:pt x="126" y="0"/>
                      <a:pt x="131" y="3"/>
                    </a:cubicBezTo>
                    <a:cubicBezTo>
                      <a:pt x="158" y="15"/>
                      <a:pt x="186" y="27"/>
                      <a:pt x="213" y="39"/>
                    </a:cubicBezTo>
                    <a:cubicBezTo>
                      <a:pt x="223" y="44"/>
                      <a:pt x="233" y="50"/>
                      <a:pt x="242" y="56"/>
                    </a:cubicBezTo>
                    <a:cubicBezTo>
                      <a:pt x="255" y="66"/>
                      <a:pt x="262" y="79"/>
                      <a:pt x="260" y="96"/>
                    </a:cubicBezTo>
                    <a:cubicBezTo>
                      <a:pt x="260" y="102"/>
                      <a:pt x="258" y="104"/>
                      <a:pt x="251" y="102"/>
                    </a:cubicBezTo>
                    <a:cubicBezTo>
                      <a:pt x="218" y="93"/>
                      <a:pt x="185" y="84"/>
                      <a:pt x="151" y="76"/>
                    </a:cubicBezTo>
                    <a:cubicBezTo>
                      <a:pt x="113" y="68"/>
                      <a:pt x="76" y="74"/>
                      <a:pt x="40" y="88"/>
                    </a:cubicBezTo>
                    <a:cubicBezTo>
                      <a:pt x="27" y="93"/>
                      <a:pt x="14" y="98"/>
                      <a:pt x="0" y="10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50">
                <a:extLst>
                  <a:ext uri="{FF2B5EF4-FFF2-40B4-BE49-F238E27FC236}">
                    <a16:creationId xmlns:a16="http://schemas.microsoft.com/office/drawing/2014/main" id="{726EB6C7-5A3B-42D7-AE4C-094B8AC4DAF7}"/>
                  </a:ext>
                </a:extLst>
              </p:cNvPr>
              <p:cNvSpPr>
                <a:spLocks/>
              </p:cNvSpPr>
              <p:nvPr/>
            </p:nvSpPr>
            <p:spPr bwMode="auto">
              <a:xfrm>
                <a:off x="5165725" y="2574925"/>
                <a:ext cx="223838" cy="455613"/>
              </a:xfrm>
              <a:custGeom>
                <a:avLst/>
                <a:gdLst>
                  <a:gd name="T0" fmla="*/ 15 w 88"/>
                  <a:gd name="T1" fmla="*/ 180 h 180"/>
                  <a:gd name="T2" fmla="*/ 83 w 88"/>
                  <a:gd name="T3" fmla="*/ 0 h 180"/>
                  <a:gd name="T4" fmla="*/ 84 w 88"/>
                  <a:gd name="T5" fmla="*/ 7 h 180"/>
                  <a:gd name="T6" fmla="*/ 87 w 88"/>
                  <a:gd name="T7" fmla="*/ 120 h 180"/>
                  <a:gd name="T8" fmla="*/ 80 w 88"/>
                  <a:gd name="T9" fmla="*/ 131 h 180"/>
                  <a:gd name="T10" fmla="*/ 63 w 88"/>
                  <a:gd name="T11" fmla="*/ 139 h 180"/>
                  <a:gd name="T12" fmla="*/ 15 w 88"/>
                  <a:gd name="T13" fmla="*/ 180 h 180"/>
                </a:gdLst>
                <a:ahLst/>
                <a:cxnLst>
                  <a:cxn ang="0">
                    <a:pos x="T0" y="T1"/>
                  </a:cxn>
                  <a:cxn ang="0">
                    <a:pos x="T2" y="T3"/>
                  </a:cxn>
                  <a:cxn ang="0">
                    <a:pos x="T4" y="T5"/>
                  </a:cxn>
                  <a:cxn ang="0">
                    <a:pos x="T6" y="T7"/>
                  </a:cxn>
                  <a:cxn ang="0">
                    <a:pos x="T8" y="T9"/>
                  </a:cxn>
                  <a:cxn ang="0">
                    <a:pos x="T10" y="T11"/>
                  </a:cxn>
                  <a:cxn ang="0">
                    <a:pos x="T12" y="T13"/>
                  </a:cxn>
                </a:cxnLst>
                <a:rect l="0" t="0" r="r" b="b"/>
                <a:pathLst>
                  <a:path w="88" h="180">
                    <a:moveTo>
                      <a:pt x="15" y="180"/>
                    </a:moveTo>
                    <a:cubicBezTo>
                      <a:pt x="0" y="106"/>
                      <a:pt x="31" y="34"/>
                      <a:pt x="83" y="0"/>
                    </a:cubicBezTo>
                    <a:cubicBezTo>
                      <a:pt x="84" y="2"/>
                      <a:pt x="84" y="4"/>
                      <a:pt x="84" y="7"/>
                    </a:cubicBezTo>
                    <a:cubicBezTo>
                      <a:pt x="85" y="44"/>
                      <a:pt x="86" y="82"/>
                      <a:pt x="87" y="120"/>
                    </a:cubicBezTo>
                    <a:cubicBezTo>
                      <a:pt x="88" y="126"/>
                      <a:pt x="85" y="129"/>
                      <a:pt x="80" y="131"/>
                    </a:cubicBezTo>
                    <a:cubicBezTo>
                      <a:pt x="74" y="133"/>
                      <a:pt x="68" y="136"/>
                      <a:pt x="63" y="139"/>
                    </a:cubicBezTo>
                    <a:cubicBezTo>
                      <a:pt x="43" y="148"/>
                      <a:pt x="26" y="160"/>
                      <a:pt x="15"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51">
                <a:extLst>
                  <a:ext uri="{FF2B5EF4-FFF2-40B4-BE49-F238E27FC236}">
                    <a16:creationId xmlns:a16="http://schemas.microsoft.com/office/drawing/2014/main" id="{46C4C01A-61DC-4B59-B1AB-BBA64DF5A550}"/>
                  </a:ext>
                </a:extLst>
              </p:cNvPr>
              <p:cNvSpPr>
                <a:spLocks/>
              </p:cNvSpPr>
              <p:nvPr/>
            </p:nvSpPr>
            <p:spPr bwMode="auto">
              <a:xfrm>
                <a:off x="6294438" y="2574925"/>
                <a:ext cx="209550" cy="439738"/>
              </a:xfrm>
              <a:custGeom>
                <a:avLst/>
                <a:gdLst>
                  <a:gd name="T0" fmla="*/ 76 w 83"/>
                  <a:gd name="T1" fmla="*/ 174 h 174"/>
                  <a:gd name="T2" fmla="*/ 4 w 83"/>
                  <a:gd name="T3" fmla="*/ 131 h 174"/>
                  <a:gd name="T4" fmla="*/ 0 w 83"/>
                  <a:gd name="T5" fmla="*/ 123 h 174"/>
                  <a:gd name="T6" fmla="*/ 4 w 83"/>
                  <a:gd name="T7" fmla="*/ 27 h 174"/>
                  <a:gd name="T8" fmla="*/ 6 w 83"/>
                  <a:gd name="T9" fmla="*/ 0 h 174"/>
                  <a:gd name="T10" fmla="*/ 76 w 83"/>
                  <a:gd name="T11" fmla="*/ 174 h 174"/>
                </a:gdLst>
                <a:ahLst/>
                <a:cxnLst>
                  <a:cxn ang="0">
                    <a:pos x="T0" y="T1"/>
                  </a:cxn>
                  <a:cxn ang="0">
                    <a:pos x="T2" y="T3"/>
                  </a:cxn>
                  <a:cxn ang="0">
                    <a:pos x="T4" y="T5"/>
                  </a:cxn>
                  <a:cxn ang="0">
                    <a:pos x="T6" y="T7"/>
                  </a:cxn>
                  <a:cxn ang="0">
                    <a:pos x="T8" y="T9"/>
                  </a:cxn>
                  <a:cxn ang="0">
                    <a:pos x="T10" y="T11"/>
                  </a:cxn>
                </a:cxnLst>
                <a:rect l="0" t="0" r="r" b="b"/>
                <a:pathLst>
                  <a:path w="83" h="174">
                    <a:moveTo>
                      <a:pt x="76" y="174"/>
                    </a:moveTo>
                    <a:cubicBezTo>
                      <a:pt x="52" y="159"/>
                      <a:pt x="28" y="146"/>
                      <a:pt x="4" y="131"/>
                    </a:cubicBezTo>
                    <a:cubicBezTo>
                      <a:pt x="2" y="130"/>
                      <a:pt x="0" y="126"/>
                      <a:pt x="0" y="123"/>
                    </a:cubicBezTo>
                    <a:cubicBezTo>
                      <a:pt x="1" y="91"/>
                      <a:pt x="3" y="59"/>
                      <a:pt x="4" y="27"/>
                    </a:cubicBezTo>
                    <a:cubicBezTo>
                      <a:pt x="5" y="18"/>
                      <a:pt x="5" y="9"/>
                      <a:pt x="6" y="0"/>
                    </a:cubicBezTo>
                    <a:cubicBezTo>
                      <a:pt x="45" y="13"/>
                      <a:pt x="83" y="109"/>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52">
                <a:extLst>
                  <a:ext uri="{FF2B5EF4-FFF2-40B4-BE49-F238E27FC236}">
                    <a16:creationId xmlns:a16="http://schemas.microsoft.com/office/drawing/2014/main" id="{9FA371B3-AD8F-4A2A-8E4B-8F6B4C586DAF}"/>
                  </a:ext>
                </a:extLst>
              </p:cNvPr>
              <p:cNvSpPr>
                <a:spLocks/>
              </p:cNvSpPr>
              <p:nvPr/>
            </p:nvSpPr>
            <p:spPr bwMode="auto">
              <a:xfrm>
                <a:off x="5902325" y="3968750"/>
                <a:ext cx="82550" cy="236538"/>
              </a:xfrm>
              <a:custGeom>
                <a:avLst/>
                <a:gdLst>
                  <a:gd name="T0" fmla="*/ 0 w 33"/>
                  <a:gd name="T1" fmla="*/ 93 h 93"/>
                  <a:gd name="T2" fmla="*/ 0 w 33"/>
                  <a:gd name="T3" fmla="*/ 18 h 93"/>
                  <a:gd name="T4" fmla="*/ 4 w 33"/>
                  <a:gd name="T5" fmla="*/ 11 h 93"/>
                  <a:gd name="T6" fmla="*/ 25 w 33"/>
                  <a:gd name="T7" fmla="*/ 0 h 93"/>
                  <a:gd name="T8" fmla="*/ 0 w 33"/>
                  <a:gd name="T9" fmla="*/ 93 h 93"/>
                </a:gdLst>
                <a:ahLst/>
                <a:cxnLst>
                  <a:cxn ang="0">
                    <a:pos x="T0" y="T1"/>
                  </a:cxn>
                  <a:cxn ang="0">
                    <a:pos x="T2" y="T3"/>
                  </a:cxn>
                  <a:cxn ang="0">
                    <a:pos x="T4" y="T5"/>
                  </a:cxn>
                  <a:cxn ang="0">
                    <a:pos x="T6" y="T7"/>
                  </a:cxn>
                  <a:cxn ang="0">
                    <a:pos x="T8" y="T9"/>
                  </a:cxn>
                </a:cxnLst>
                <a:rect l="0" t="0" r="r" b="b"/>
                <a:pathLst>
                  <a:path w="33" h="93">
                    <a:moveTo>
                      <a:pt x="0" y="93"/>
                    </a:moveTo>
                    <a:cubicBezTo>
                      <a:pt x="0" y="67"/>
                      <a:pt x="0" y="42"/>
                      <a:pt x="0" y="18"/>
                    </a:cubicBezTo>
                    <a:cubicBezTo>
                      <a:pt x="0" y="16"/>
                      <a:pt x="2" y="13"/>
                      <a:pt x="4" y="11"/>
                    </a:cubicBezTo>
                    <a:cubicBezTo>
                      <a:pt x="11" y="8"/>
                      <a:pt x="17" y="4"/>
                      <a:pt x="25" y="0"/>
                    </a:cubicBezTo>
                    <a:cubicBezTo>
                      <a:pt x="23" y="33"/>
                      <a:pt x="33" y="67"/>
                      <a:pt x="0" y="9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53">
                <a:extLst>
                  <a:ext uri="{FF2B5EF4-FFF2-40B4-BE49-F238E27FC236}">
                    <a16:creationId xmlns:a16="http://schemas.microsoft.com/office/drawing/2014/main" id="{3ADEE3F1-646A-4C94-86AC-D98E82E9185C}"/>
                  </a:ext>
                </a:extLst>
              </p:cNvPr>
              <p:cNvSpPr>
                <a:spLocks/>
              </p:cNvSpPr>
              <p:nvPr/>
            </p:nvSpPr>
            <p:spPr bwMode="auto">
              <a:xfrm>
                <a:off x="5765800" y="3756025"/>
                <a:ext cx="58738" cy="157163"/>
              </a:xfrm>
              <a:custGeom>
                <a:avLst/>
                <a:gdLst>
                  <a:gd name="T0" fmla="*/ 23 w 23"/>
                  <a:gd name="T1" fmla="*/ 62 h 62"/>
                  <a:gd name="T2" fmla="*/ 3 w 23"/>
                  <a:gd name="T3" fmla="*/ 41 h 62"/>
                  <a:gd name="T4" fmla="*/ 0 w 23"/>
                  <a:gd name="T5" fmla="*/ 14 h 62"/>
                  <a:gd name="T6" fmla="*/ 13 w 23"/>
                  <a:gd name="T7" fmla="*/ 0 h 62"/>
                  <a:gd name="T8" fmla="*/ 23 w 23"/>
                  <a:gd name="T9" fmla="*/ 1 h 62"/>
                  <a:gd name="T10" fmla="*/ 23 w 23"/>
                  <a:gd name="T11" fmla="*/ 62 h 62"/>
                </a:gdLst>
                <a:ahLst/>
                <a:cxnLst>
                  <a:cxn ang="0">
                    <a:pos x="T0" y="T1"/>
                  </a:cxn>
                  <a:cxn ang="0">
                    <a:pos x="T2" y="T3"/>
                  </a:cxn>
                  <a:cxn ang="0">
                    <a:pos x="T4" y="T5"/>
                  </a:cxn>
                  <a:cxn ang="0">
                    <a:pos x="T6" y="T7"/>
                  </a:cxn>
                  <a:cxn ang="0">
                    <a:pos x="T8" y="T9"/>
                  </a:cxn>
                  <a:cxn ang="0">
                    <a:pos x="T10" y="T11"/>
                  </a:cxn>
                </a:cxnLst>
                <a:rect l="0" t="0" r="r" b="b"/>
                <a:pathLst>
                  <a:path w="23" h="62">
                    <a:moveTo>
                      <a:pt x="23" y="62"/>
                    </a:moveTo>
                    <a:cubicBezTo>
                      <a:pt x="12" y="61"/>
                      <a:pt x="4" y="53"/>
                      <a:pt x="3" y="41"/>
                    </a:cubicBezTo>
                    <a:cubicBezTo>
                      <a:pt x="1" y="32"/>
                      <a:pt x="1" y="23"/>
                      <a:pt x="0" y="14"/>
                    </a:cubicBezTo>
                    <a:cubicBezTo>
                      <a:pt x="0" y="3"/>
                      <a:pt x="2" y="1"/>
                      <a:pt x="13" y="0"/>
                    </a:cubicBezTo>
                    <a:cubicBezTo>
                      <a:pt x="16" y="0"/>
                      <a:pt x="19" y="1"/>
                      <a:pt x="23" y="1"/>
                    </a:cubicBezTo>
                    <a:cubicBezTo>
                      <a:pt x="23" y="22"/>
                      <a:pt x="23" y="42"/>
                      <a:pt x="2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54">
                <a:extLst>
                  <a:ext uri="{FF2B5EF4-FFF2-40B4-BE49-F238E27FC236}">
                    <a16:creationId xmlns:a16="http://schemas.microsoft.com/office/drawing/2014/main" id="{E26315F5-B77F-4512-B124-0509E1FD4A7A}"/>
                  </a:ext>
                </a:extLst>
              </p:cNvPr>
              <p:cNvSpPr>
                <a:spLocks/>
              </p:cNvSpPr>
              <p:nvPr/>
            </p:nvSpPr>
            <p:spPr bwMode="auto">
              <a:xfrm>
                <a:off x="5867400" y="3529013"/>
                <a:ext cx="107950" cy="68263"/>
              </a:xfrm>
              <a:custGeom>
                <a:avLst/>
                <a:gdLst>
                  <a:gd name="T0" fmla="*/ 19 w 43"/>
                  <a:gd name="T1" fmla="*/ 26 h 27"/>
                  <a:gd name="T2" fmla="*/ 16 w 43"/>
                  <a:gd name="T3" fmla="*/ 26 h 27"/>
                  <a:gd name="T4" fmla="*/ 0 w 43"/>
                  <a:gd name="T5" fmla="*/ 22 h 27"/>
                  <a:gd name="T6" fmla="*/ 7 w 43"/>
                  <a:gd name="T7" fmla="*/ 4 h 27"/>
                  <a:gd name="T8" fmla="*/ 9 w 43"/>
                  <a:gd name="T9" fmla="*/ 2 h 27"/>
                  <a:gd name="T10" fmla="*/ 39 w 43"/>
                  <a:gd name="T11" fmla="*/ 14 h 27"/>
                  <a:gd name="T12" fmla="*/ 33 w 43"/>
                  <a:gd name="T13" fmla="*/ 26 h 27"/>
                  <a:gd name="T14" fmla="*/ 19 w 43"/>
                  <a:gd name="T15" fmla="*/ 27 h 27"/>
                  <a:gd name="T16" fmla="*/ 19 w 43"/>
                  <a:gd name="T17"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19" y="26"/>
                    </a:moveTo>
                    <a:cubicBezTo>
                      <a:pt x="18" y="26"/>
                      <a:pt x="17" y="27"/>
                      <a:pt x="16" y="26"/>
                    </a:cubicBezTo>
                    <a:cubicBezTo>
                      <a:pt x="10" y="25"/>
                      <a:pt x="5" y="23"/>
                      <a:pt x="0" y="22"/>
                    </a:cubicBezTo>
                    <a:cubicBezTo>
                      <a:pt x="3" y="16"/>
                      <a:pt x="5" y="10"/>
                      <a:pt x="7" y="4"/>
                    </a:cubicBezTo>
                    <a:cubicBezTo>
                      <a:pt x="8" y="3"/>
                      <a:pt x="9" y="2"/>
                      <a:pt x="9" y="2"/>
                    </a:cubicBezTo>
                    <a:cubicBezTo>
                      <a:pt x="15" y="0"/>
                      <a:pt x="37" y="8"/>
                      <a:pt x="39" y="14"/>
                    </a:cubicBezTo>
                    <a:cubicBezTo>
                      <a:pt x="43" y="21"/>
                      <a:pt x="41" y="24"/>
                      <a:pt x="33" y="26"/>
                    </a:cubicBezTo>
                    <a:cubicBezTo>
                      <a:pt x="29" y="26"/>
                      <a:pt x="24" y="26"/>
                      <a:pt x="19" y="27"/>
                    </a:cubicBezTo>
                    <a:cubicBezTo>
                      <a:pt x="19" y="27"/>
                      <a:pt x="19" y="26"/>
                      <a:pt x="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55">
                <a:extLst>
                  <a:ext uri="{FF2B5EF4-FFF2-40B4-BE49-F238E27FC236}">
                    <a16:creationId xmlns:a16="http://schemas.microsoft.com/office/drawing/2014/main" id="{C38FFF2B-93B7-4835-B730-A562BE954F5C}"/>
                  </a:ext>
                </a:extLst>
              </p:cNvPr>
              <p:cNvSpPr>
                <a:spLocks noEditPoints="1"/>
              </p:cNvSpPr>
              <p:nvPr/>
            </p:nvSpPr>
            <p:spPr bwMode="auto">
              <a:xfrm>
                <a:off x="5922963" y="4691063"/>
                <a:ext cx="87313" cy="150813"/>
              </a:xfrm>
              <a:custGeom>
                <a:avLst/>
                <a:gdLst>
                  <a:gd name="T0" fmla="*/ 35 w 35"/>
                  <a:gd name="T1" fmla="*/ 32 h 60"/>
                  <a:gd name="T2" fmla="*/ 32 w 35"/>
                  <a:gd name="T3" fmla="*/ 48 h 60"/>
                  <a:gd name="T4" fmla="*/ 18 w 35"/>
                  <a:gd name="T5" fmla="*/ 58 h 60"/>
                  <a:gd name="T6" fmla="*/ 4 w 35"/>
                  <a:gd name="T7" fmla="*/ 49 h 60"/>
                  <a:gd name="T8" fmla="*/ 1 w 35"/>
                  <a:gd name="T9" fmla="*/ 12 h 60"/>
                  <a:gd name="T10" fmla="*/ 16 w 35"/>
                  <a:gd name="T11" fmla="*/ 1 h 60"/>
                  <a:gd name="T12" fmla="*/ 31 w 35"/>
                  <a:gd name="T13" fmla="*/ 11 h 60"/>
                  <a:gd name="T14" fmla="*/ 35 w 35"/>
                  <a:gd name="T15" fmla="*/ 32 h 60"/>
                  <a:gd name="T16" fmla="*/ 29 w 35"/>
                  <a:gd name="T17" fmla="*/ 34 h 60"/>
                  <a:gd name="T18" fmla="*/ 24 w 35"/>
                  <a:gd name="T19" fmla="*/ 11 h 60"/>
                  <a:gd name="T20" fmla="*/ 14 w 35"/>
                  <a:gd name="T21" fmla="*/ 3 h 60"/>
                  <a:gd name="T22" fmla="*/ 5 w 35"/>
                  <a:gd name="T23" fmla="*/ 14 h 60"/>
                  <a:gd name="T24" fmla="*/ 7 w 35"/>
                  <a:gd name="T25" fmla="*/ 39 h 60"/>
                  <a:gd name="T26" fmla="*/ 19 w 35"/>
                  <a:gd name="T27" fmla="*/ 56 h 60"/>
                  <a:gd name="T28" fmla="*/ 29 w 35"/>
                  <a:gd name="T29"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60">
                    <a:moveTo>
                      <a:pt x="35" y="32"/>
                    </a:moveTo>
                    <a:cubicBezTo>
                      <a:pt x="34" y="38"/>
                      <a:pt x="34" y="44"/>
                      <a:pt x="32" y="48"/>
                    </a:cubicBezTo>
                    <a:cubicBezTo>
                      <a:pt x="29" y="52"/>
                      <a:pt x="23" y="56"/>
                      <a:pt x="18" y="58"/>
                    </a:cubicBezTo>
                    <a:cubicBezTo>
                      <a:pt x="12" y="60"/>
                      <a:pt x="5" y="56"/>
                      <a:pt x="4" y="49"/>
                    </a:cubicBezTo>
                    <a:cubicBezTo>
                      <a:pt x="1" y="37"/>
                      <a:pt x="0" y="24"/>
                      <a:pt x="1" y="12"/>
                    </a:cubicBezTo>
                    <a:cubicBezTo>
                      <a:pt x="2" y="5"/>
                      <a:pt x="8" y="1"/>
                      <a:pt x="16" y="1"/>
                    </a:cubicBezTo>
                    <a:cubicBezTo>
                      <a:pt x="24" y="0"/>
                      <a:pt x="29" y="4"/>
                      <a:pt x="31" y="11"/>
                    </a:cubicBezTo>
                    <a:cubicBezTo>
                      <a:pt x="33" y="18"/>
                      <a:pt x="34" y="25"/>
                      <a:pt x="35" y="32"/>
                    </a:cubicBezTo>
                    <a:close/>
                    <a:moveTo>
                      <a:pt x="29" y="34"/>
                    </a:moveTo>
                    <a:cubicBezTo>
                      <a:pt x="28" y="28"/>
                      <a:pt x="27" y="19"/>
                      <a:pt x="24" y="11"/>
                    </a:cubicBezTo>
                    <a:cubicBezTo>
                      <a:pt x="23" y="7"/>
                      <a:pt x="17" y="3"/>
                      <a:pt x="14" y="3"/>
                    </a:cubicBezTo>
                    <a:cubicBezTo>
                      <a:pt x="10" y="4"/>
                      <a:pt x="6" y="10"/>
                      <a:pt x="5" y="14"/>
                    </a:cubicBezTo>
                    <a:cubicBezTo>
                      <a:pt x="4" y="22"/>
                      <a:pt x="5" y="31"/>
                      <a:pt x="7" y="39"/>
                    </a:cubicBezTo>
                    <a:cubicBezTo>
                      <a:pt x="8" y="51"/>
                      <a:pt x="13" y="57"/>
                      <a:pt x="19" y="56"/>
                    </a:cubicBezTo>
                    <a:cubicBezTo>
                      <a:pt x="30" y="54"/>
                      <a:pt x="28" y="45"/>
                      <a:pt x="2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56">
                <a:extLst>
                  <a:ext uri="{FF2B5EF4-FFF2-40B4-BE49-F238E27FC236}">
                    <a16:creationId xmlns:a16="http://schemas.microsoft.com/office/drawing/2014/main" id="{7D0B6862-F7E0-4E8C-B5B7-1932DB284710}"/>
                  </a:ext>
                </a:extLst>
              </p:cNvPr>
              <p:cNvSpPr>
                <a:spLocks noEditPoints="1"/>
              </p:cNvSpPr>
              <p:nvPr/>
            </p:nvSpPr>
            <p:spPr bwMode="auto">
              <a:xfrm>
                <a:off x="5659438" y="4687888"/>
                <a:ext cx="107950" cy="144463"/>
              </a:xfrm>
              <a:custGeom>
                <a:avLst/>
                <a:gdLst>
                  <a:gd name="T0" fmla="*/ 6 w 43"/>
                  <a:gd name="T1" fmla="*/ 57 h 57"/>
                  <a:gd name="T2" fmla="*/ 28 w 43"/>
                  <a:gd name="T3" fmla="*/ 32 h 57"/>
                  <a:gd name="T4" fmla="*/ 10 w 43"/>
                  <a:gd name="T5" fmla="*/ 34 h 57"/>
                  <a:gd name="T6" fmla="*/ 1 w 43"/>
                  <a:gd name="T7" fmla="*/ 15 h 57"/>
                  <a:gd name="T8" fmla="*/ 17 w 43"/>
                  <a:gd name="T9" fmla="*/ 0 h 57"/>
                  <a:gd name="T10" fmla="*/ 35 w 43"/>
                  <a:gd name="T11" fmla="*/ 11 h 57"/>
                  <a:gd name="T12" fmla="*/ 6 w 43"/>
                  <a:gd name="T13" fmla="*/ 57 h 57"/>
                  <a:gd name="T14" fmla="*/ 30 w 43"/>
                  <a:gd name="T15" fmla="*/ 18 h 57"/>
                  <a:gd name="T16" fmla="*/ 18 w 43"/>
                  <a:gd name="T17" fmla="*/ 3 h 57"/>
                  <a:gd name="T18" fmla="*/ 7 w 43"/>
                  <a:gd name="T19" fmla="*/ 17 h 57"/>
                  <a:gd name="T20" fmla="*/ 19 w 43"/>
                  <a:gd name="T21" fmla="*/ 32 h 57"/>
                  <a:gd name="T22" fmla="*/ 30 w 43"/>
                  <a:gd name="T23" fmla="*/ 1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 h="57">
                    <a:moveTo>
                      <a:pt x="6" y="57"/>
                    </a:moveTo>
                    <a:cubicBezTo>
                      <a:pt x="18" y="52"/>
                      <a:pt x="27" y="45"/>
                      <a:pt x="28" y="32"/>
                    </a:cubicBezTo>
                    <a:cubicBezTo>
                      <a:pt x="22" y="33"/>
                      <a:pt x="15" y="35"/>
                      <a:pt x="10" y="34"/>
                    </a:cubicBezTo>
                    <a:cubicBezTo>
                      <a:pt x="0" y="31"/>
                      <a:pt x="0" y="23"/>
                      <a:pt x="1" y="15"/>
                    </a:cubicBezTo>
                    <a:cubicBezTo>
                      <a:pt x="2" y="7"/>
                      <a:pt x="9" y="1"/>
                      <a:pt x="17" y="0"/>
                    </a:cubicBezTo>
                    <a:cubicBezTo>
                      <a:pt x="26" y="0"/>
                      <a:pt x="32" y="3"/>
                      <a:pt x="35" y="11"/>
                    </a:cubicBezTo>
                    <a:cubicBezTo>
                      <a:pt x="43" y="31"/>
                      <a:pt x="28" y="55"/>
                      <a:pt x="6" y="57"/>
                    </a:cubicBezTo>
                    <a:close/>
                    <a:moveTo>
                      <a:pt x="30" y="18"/>
                    </a:moveTo>
                    <a:cubicBezTo>
                      <a:pt x="30" y="9"/>
                      <a:pt x="25" y="3"/>
                      <a:pt x="18" y="3"/>
                    </a:cubicBezTo>
                    <a:cubicBezTo>
                      <a:pt x="12" y="2"/>
                      <a:pt x="7" y="8"/>
                      <a:pt x="7" y="17"/>
                    </a:cubicBezTo>
                    <a:cubicBezTo>
                      <a:pt x="7" y="25"/>
                      <a:pt x="12" y="32"/>
                      <a:pt x="19" y="32"/>
                    </a:cubicBezTo>
                    <a:cubicBezTo>
                      <a:pt x="25" y="32"/>
                      <a:pt x="30" y="26"/>
                      <a:pt x="3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57">
                <a:extLst>
                  <a:ext uri="{FF2B5EF4-FFF2-40B4-BE49-F238E27FC236}">
                    <a16:creationId xmlns:a16="http://schemas.microsoft.com/office/drawing/2014/main" id="{637CF132-B016-4737-A832-492C031C52C1}"/>
                  </a:ext>
                </a:extLst>
              </p:cNvPr>
              <p:cNvSpPr>
                <a:spLocks/>
              </p:cNvSpPr>
              <p:nvPr/>
            </p:nvSpPr>
            <p:spPr bwMode="auto">
              <a:xfrm>
                <a:off x="6127750" y="4652963"/>
                <a:ext cx="107950" cy="150813"/>
              </a:xfrm>
              <a:custGeom>
                <a:avLst/>
                <a:gdLst>
                  <a:gd name="T0" fmla="*/ 31 w 43"/>
                  <a:gd name="T1" fmla="*/ 57 h 60"/>
                  <a:gd name="T2" fmla="*/ 13 w 43"/>
                  <a:gd name="T3" fmla="*/ 53 h 60"/>
                  <a:gd name="T4" fmla="*/ 26 w 43"/>
                  <a:gd name="T5" fmla="*/ 0 h 60"/>
                  <a:gd name="T6" fmla="*/ 14 w 43"/>
                  <a:gd name="T7" fmla="*/ 32 h 60"/>
                  <a:gd name="T8" fmla="*/ 35 w 43"/>
                  <a:gd name="T9" fmla="*/ 26 h 60"/>
                  <a:gd name="T10" fmla="*/ 42 w 43"/>
                  <a:gd name="T11" fmla="*/ 42 h 60"/>
                  <a:gd name="T12" fmla="*/ 31 w 43"/>
                  <a:gd name="T13" fmla="*/ 58 h 60"/>
                  <a:gd name="T14" fmla="*/ 33 w 43"/>
                  <a:gd name="T15" fmla="*/ 33 h 60"/>
                  <a:gd name="T16" fmla="*/ 22 w 43"/>
                  <a:gd name="T17" fmla="*/ 30 h 60"/>
                  <a:gd name="T18" fmla="*/ 15 w 43"/>
                  <a:gd name="T19" fmla="*/ 41 h 60"/>
                  <a:gd name="T20" fmla="*/ 31 w 43"/>
                  <a:gd name="T21" fmla="*/ 5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3" h="60">
                    <a:moveTo>
                      <a:pt x="31" y="57"/>
                    </a:moveTo>
                    <a:cubicBezTo>
                      <a:pt x="24" y="60"/>
                      <a:pt x="18" y="59"/>
                      <a:pt x="13" y="53"/>
                    </a:cubicBezTo>
                    <a:cubicBezTo>
                      <a:pt x="0" y="37"/>
                      <a:pt x="6" y="8"/>
                      <a:pt x="26" y="0"/>
                    </a:cubicBezTo>
                    <a:cubicBezTo>
                      <a:pt x="13" y="14"/>
                      <a:pt x="11" y="20"/>
                      <a:pt x="14" y="32"/>
                    </a:cubicBezTo>
                    <a:cubicBezTo>
                      <a:pt x="20" y="26"/>
                      <a:pt x="27" y="19"/>
                      <a:pt x="35" y="26"/>
                    </a:cubicBezTo>
                    <a:cubicBezTo>
                      <a:pt x="39" y="29"/>
                      <a:pt x="42" y="36"/>
                      <a:pt x="42" y="42"/>
                    </a:cubicBezTo>
                    <a:cubicBezTo>
                      <a:pt x="43" y="49"/>
                      <a:pt x="39" y="55"/>
                      <a:pt x="31" y="58"/>
                    </a:cubicBezTo>
                    <a:cubicBezTo>
                      <a:pt x="39" y="49"/>
                      <a:pt x="40" y="39"/>
                      <a:pt x="33" y="33"/>
                    </a:cubicBezTo>
                    <a:cubicBezTo>
                      <a:pt x="30" y="30"/>
                      <a:pt x="24" y="29"/>
                      <a:pt x="22" y="30"/>
                    </a:cubicBezTo>
                    <a:cubicBezTo>
                      <a:pt x="18" y="32"/>
                      <a:pt x="15" y="37"/>
                      <a:pt x="15" y="41"/>
                    </a:cubicBezTo>
                    <a:cubicBezTo>
                      <a:pt x="15" y="50"/>
                      <a:pt x="21" y="55"/>
                      <a:pt x="31"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58">
                <a:extLst>
                  <a:ext uri="{FF2B5EF4-FFF2-40B4-BE49-F238E27FC236}">
                    <a16:creationId xmlns:a16="http://schemas.microsoft.com/office/drawing/2014/main" id="{B0CC830D-381B-4D25-BC48-5712BC72E7A5}"/>
                  </a:ext>
                </a:extLst>
              </p:cNvPr>
              <p:cNvSpPr>
                <a:spLocks/>
              </p:cNvSpPr>
              <p:nvPr/>
            </p:nvSpPr>
            <p:spPr bwMode="auto">
              <a:xfrm>
                <a:off x="5429250" y="4665663"/>
                <a:ext cx="76200" cy="141288"/>
              </a:xfrm>
              <a:custGeom>
                <a:avLst/>
                <a:gdLst>
                  <a:gd name="T0" fmla="*/ 25 w 30"/>
                  <a:gd name="T1" fmla="*/ 56 h 56"/>
                  <a:gd name="T2" fmla="*/ 0 w 30"/>
                  <a:gd name="T3" fmla="*/ 50 h 56"/>
                  <a:gd name="T4" fmla="*/ 13 w 30"/>
                  <a:gd name="T5" fmla="*/ 40 h 56"/>
                  <a:gd name="T6" fmla="*/ 22 w 30"/>
                  <a:gd name="T7" fmla="*/ 4 h 56"/>
                  <a:gd name="T8" fmla="*/ 7 w 30"/>
                  <a:gd name="T9" fmla="*/ 5 h 56"/>
                  <a:gd name="T10" fmla="*/ 7 w 30"/>
                  <a:gd name="T11" fmla="*/ 3 h 56"/>
                  <a:gd name="T12" fmla="*/ 30 w 30"/>
                  <a:gd name="T13" fmla="*/ 0 h 56"/>
                  <a:gd name="T14" fmla="*/ 19 w 30"/>
                  <a:gd name="T15" fmla="*/ 40 h 56"/>
                  <a:gd name="T16" fmla="*/ 25 w 30"/>
                  <a:gd name="T1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6">
                    <a:moveTo>
                      <a:pt x="25" y="56"/>
                    </a:moveTo>
                    <a:cubicBezTo>
                      <a:pt x="17" y="54"/>
                      <a:pt x="8" y="52"/>
                      <a:pt x="0" y="50"/>
                    </a:cubicBezTo>
                    <a:cubicBezTo>
                      <a:pt x="10" y="50"/>
                      <a:pt x="10" y="50"/>
                      <a:pt x="13" y="40"/>
                    </a:cubicBezTo>
                    <a:cubicBezTo>
                      <a:pt x="16" y="28"/>
                      <a:pt x="19" y="17"/>
                      <a:pt x="22" y="4"/>
                    </a:cubicBezTo>
                    <a:cubicBezTo>
                      <a:pt x="16" y="4"/>
                      <a:pt x="11" y="5"/>
                      <a:pt x="7" y="5"/>
                    </a:cubicBezTo>
                    <a:cubicBezTo>
                      <a:pt x="7" y="5"/>
                      <a:pt x="7" y="4"/>
                      <a:pt x="7" y="3"/>
                    </a:cubicBezTo>
                    <a:cubicBezTo>
                      <a:pt x="14" y="2"/>
                      <a:pt x="21" y="1"/>
                      <a:pt x="30" y="0"/>
                    </a:cubicBezTo>
                    <a:cubicBezTo>
                      <a:pt x="26" y="14"/>
                      <a:pt x="23" y="27"/>
                      <a:pt x="19" y="40"/>
                    </a:cubicBezTo>
                    <a:cubicBezTo>
                      <a:pt x="17" y="46"/>
                      <a:pt x="15" y="53"/>
                      <a:pt x="25"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25" name="文本占位符 65">
            <a:extLst>
              <a:ext uri="{FF2B5EF4-FFF2-40B4-BE49-F238E27FC236}">
                <a16:creationId xmlns:a16="http://schemas.microsoft.com/office/drawing/2014/main" id="{F6CF79A3-92B2-45EB-9B18-4F5F791EE52C}"/>
              </a:ext>
            </a:extLst>
          </p:cNvPr>
          <p:cNvSpPr>
            <a:spLocks noGrp="1"/>
          </p:cNvSpPr>
          <p:nvPr>
            <p:ph type="body" idx="17" hasCustomPrompt="1"/>
          </p:nvPr>
        </p:nvSpPr>
        <p:spPr>
          <a:xfrm>
            <a:off x="1097899" y="253874"/>
            <a:ext cx="2649600" cy="605909"/>
          </a:xfrm>
          <a:prstGeom prst="roundRect">
            <a:avLst>
              <a:gd name="adj" fmla="val 50000"/>
            </a:avLst>
          </a:prstGeom>
          <a:solidFill>
            <a:schemeClr val="accent1"/>
          </a:solidFill>
        </p:spPr>
        <p:txBody>
          <a:bodyPr vert="horz" wrap="none" lIns="72000" tIns="0" rIns="252000" bIns="0" anchor="ctr"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2800" spc="0">
                <a:solidFill>
                  <a:srgbClr val="FFFFFF"/>
                </a:solidFill>
                <a:latin typeface="+mj-ea"/>
                <a:ea typeface="+mj-ea"/>
                <a:sym typeface="思源宋体 CN Heavy" panose="02020900000000000000" pitchFamily="18"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标题文字输入</a:t>
            </a:r>
          </a:p>
        </p:txBody>
      </p:sp>
    </p:spTree>
    <p:extLst>
      <p:ext uri="{BB962C8B-B14F-4D97-AF65-F5344CB8AC3E}">
        <p14:creationId xmlns:p14="http://schemas.microsoft.com/office/powerpoint/2010/main" val="626011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UpDiag">
          <a:fgClr>
            <a:schemeClr val="bg1"/>
          </a:fgClr>
          <a:bgClr>
            <a:schemeClr val="bg1">
              <a:lumMod val="95000"/>
            </a:schemeClr>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5D42C1-672B-41C4-B4E9-673D9DE344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BD3232E-A8FC-4C21-B17B-5F11069A07E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1F791A1-3FDB-4E88-B1C9-0671C719EC6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96C455-D181-459A-8014-67AAEFFCA7C2}" type="datetimeFigureOut">
              <a:rPr lang="zh-CN" altLang="en-US" smtClean="0"/>
              <a:t>2024/12/15</a:t>
            </a:fld>
            <a:endParaRPr lang="zh-CN" altLang="en-US"/>
          </a:p>
        </p:txBody>
      </p:sp>
      <p:sp>
        <p:nvSpPr>
          <p:cNvPr id="5" name="页脚占位符 4">
            <a:extLst>
              <a:ext uri="{FF2B5EF4-FFF2-40B4-BE49-F238E27FC236}">
                <a16:creationId xmlns:a16="http://schemas.microsoft.com/office/drawing/2014/main" id="{8831EDBF-36C7-4BBF-BA33-77E817EB39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83F83A4-DB69-4D88-BD0A-68E403AE77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321020-7931-4610-B95E-80A53469F597}" type="slidenum">
              <a:rPr lang="zh-CN" altLang="en-US" smtClean="0"/>
              <a:t>‹#›</a:t>
            </a:fld>
            <a:endParaRPr lang="zh-CN" altLang="en-US"/>
          </a:p>
        </p:txBody>
      </p:sp>
    </p:spTree>
    <p:extLst>
      <p:ext uri="{BB962C8B-B14F-4D97-AF65-F5344CB8AC3E}">
        <p14:creationId xmlns:p14="http://schemas.microsoft.com/office/powerpoint/2010/main" val="7623144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4.xml"/><Relationship Id="rId7" Type="http://schemas.openxmlformats.org/officeDocument/2006/relationships/image" Target="../media/image6.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png"/><Relationship Id="rId11" Type="http://schemas.microsoft.com/office/2007/relationships/hdphoto" Target="../media/hdphoto2.wdp"/><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1.png"/><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microsoft.com/office/2007/relationships/hdphoto" Target="../media/hdphoto5.wdp"/><Relationship Id="rId5" Type="http://schemas.openxmlformats.org/officeDocument/2006/relationships/image" Target="../media/image11.png"/><Relationship Id="rId4" Type="http://schemas.microsoft.com/office/2007/relationships/hdphoto" Target="../media/hdphoto4.wdp"/></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8.png"/><Relationship Id="rId4" Type="http://schemas.microsoft.com/office/2007/relationships/hdphoto" Target="../media/hdphoto6.wdp"/></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6.png"/><Relationship Id="rId5" Type="http://schemas.microsoft.com/office/2007/relationships/hdphoto" Target="../media/hdphoto5.wdp"/><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hdphoto" Target="../media/hdphoto4.wdp"/><Relationship Id="rId7" Type="http://schemas.openxmlformats.org/officeDocument/2006/relationships/image" Target="../media/image18.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7.png"/><Relationship Id="rId5" Type="http://schemas.microsoft.com/office/2007/relationships/hdphoto" Target="../media/hdphoto5.wdp"/><Relationship Id="rId4" Type="http://schemas.openxmlformats.org/officeDocument/2006/relationships/image" Target="../media/image11.png"/><Relationship Id="rId9" Type="http://schemas.openxmlformats.org/officeDocument/2006/relationships/image" Target="../media/image20.svg"/></Relationships>
</file>

<file path=ppt/slides/_rels/slide2.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 Id="rId6" Type="http://schemas.microsoft.com/office/2007/relationships/hdphoto" Target="../media/hdphoto4.wdp"/><Relationship Id="rId5" Type="http://schemas.openxmlformats.org/officeDocument/2006/relationships/image" Target="../media/image10.png"/><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4.wdp"/><Relationship Id="rId7" Type="http://schemas.openxmlformats.org/officeDocument/2006/relationships/image" Target="../media/image23.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22.png"/><Relationship Id="rId5" Type="http://schemas.microsoft.com/office/2007/relationships/hdphoto" Target="../media/hdphoto5.wdp"/><Relationship Id="rId4" Type="http://schemas.openxmlformats.org/officeDocument/2006/relationships/image" Target="../media/image11.png"/><Relationship Id="rId9" Type="http://schemas.openxmlformats.org/officeDocument/2006/relationships/image" Target="../media/image25.sv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4.wdp"/><Relationship Id="rId7" Type="http://schemas.openxmlformats.org/officeDocument/2006/relationships/image" Target="../media/image27.jpe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26.png"/><Relationship Id="rId5" Type="http://schemas.microsoft.com/office/2007/relationships/hdphoto" Target="../media/hdphoto5.wdp"/><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hdphoto" Target="../media/hdphoto4.wdp"/><Relationship Id="rId7" Type="http://schemas.openxmlformats.org/officeDocument/2006/relationships/image" Target="../media/image29.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28.png"/><Relationship Id="rId5" Type="http://schemas.microsoft.com/office/2007/relationships/hdphoto" Target="../media/hdphoto5.wdp"/><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4.wdp"/><Relationship Id="rId7" Type="http://schemas.openxmlformats.org/officeDocument/2006/relationships/image" Target="../media/image23.sv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22.png"/><Relationship Id="rId5" Type="http://schemas.microsoft.com/office/2007/relationships/hdphoto" Target="../media/hdphoto5.wdp"/><Relationship Id="rId10"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25.sv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2.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6.png"/><Relationship Id="rId5" Type="http://schemas.microsoft.com/office/2007/relationships/hdphoto" Target="../media/hdphoto5.wdp"/><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4.wdp"/><Relationship Id="rId7" Type="http://schemas.microsoft.com/office/2007/relationships/hdphoto" Target="../media/hdphoto7.wdp"/><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31.png"/><Relationship Id="rId11" Type="http://schemas.microsoft.com/office/2007/relationships/hdphoto" Target="../media/hdphoto9.wdp"/><Relationship Id="rId5" Type="http://schemas.microsoft.com/office/2007/relationships/hdphoto" Target="../media/hdphoto5.wdp"/><Relationship Id="rId10" Type="http://schemas.openxmlformats.org/officeDocument/2006/relationships/image" Target="../media/image33.png"/><Relationship Id="rId4" Type="http://schemas.openxmlformats.org/officeDocument/2006/relationships/image" Target="../media/image11.png"/><Relationship Id="rId9" Type="http://schemas.microsoft.com/office/2007/relationships/hdphoto" Target="../media/hdphoto8.wdp"/></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6.png"/><Relationship Id="rId5" Type="http://schemas.microsoft.com/office/2007/relationships/hdphoto" Target="../media/hdphoto5.wdp"/><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3.png"/><Relationship Id="rId5" Type="http://schemas.microsoft.com/office/2007/relationships/hdphoto" Target="../media/hdphoto5.wdp"/><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0.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5.wdp"/><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9D493DC-B209-45AA-AC95-97F2A64F47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组合 3">
            <a:extLst>
              <a:ext uri="{FF2B5EF4-FFF2-40B4-BE49-F238E27FC236}">
                <a16:creationId xmlns:a16="http://schemas.microsoft.com/office/drawing/2014/main" id="{5BFBA92D-2864-4871-9B0D-FFEFC1930879}"/>
              </a:ext>
            </a:extLst>
          </p:cNvPr>
          <p:cNvGrpSpPr/>
          <p:nvPr/>
        </p:nvGrpSpPr>
        <p:grpSpPr>
          <a:xfrm>
            <a:off x="0" y="0"/>
            <a:ext cx="12192000" cy="3573022"/>
            <a:chOff x="0" y="1247127"/>
            <a:chExt cx="12192000" cy="2143461"/>
          </a:xfrm>
        </p:grpSpPr>
        <p:pic>
          <p:nvPicPr>
            <p:cNvPr id="18" name="图片 17">
              <a:extLst>
                <a:ext uri="{FF2B5EF4-FFF2-40B4-BE49-F238E27FC236}">
                  <a16:creationId xmlns:a16="http://schemas.microsoft.com/office/drawing/2014/main" id="{84BCD6C1-EB7C-49F6-B47A-055106E870C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0" y="1247128"/>
              <a:ext cx="12192000" cy="214346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a:extLst>
                <a:ext uri="{FF2B5EF4-FFF2-40B4-BE49-F238E27FC236}">
                  <a16:creationId xmlns:a16="http://schemas.microsoft.com/office/drawing/2014/main" id="{72140561-42C2-4A2A-90DD-B78FC47518C0}"/>
                </a:ext>
              </a:extLst>
            </p:cNvPr>
            <p:cNvSpPr/>
            <p:nvPr/>
          </p:nvSpPr>
          <p:spPr>
            <a:xfrm>
              <a:off x="0" y="1247127"/>
              <a:ext cx="12192000" cy="2143461"/>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endParaRPr>
            </a:p>
          </p:txBody>
        </p:sp>
      </p:grpSp>
      <p:sp>
        <p:nvSpPr>
          <p:cNvPr id="27" name="任意多边形: 形状 26">
            <a:extLst>
              <a:ext uri="{FF2B5EF4-FFF2-40B4-BE49-F238E27FC236}">
                <a16:creationId xmlns:a16="http://schemas.microsoft.com/office/drawing/2014/main" id="{235E151B-EFF0-421D-9A9D-24FBC2AA5FF9}"/>
              </a:ext>
            </a:extLst>
          </p:cNvPr>
          <p:cNvSpPr/>
          <p:nvPr/>
        </p:nvSpPr>
        <p:spPr>
          <a:xfrm>
            <a:off x="0" y="1533191"/>
            <a:ext cx="12192000" cy="1869044"/>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67" name="文本框 66">
            <a:extLst>
              <a:ext uri="{FF2B5EF4-FFF2-40B4-BE49-F238E27FC236}">
                <a16:creationId xmlns:a16="http://schemas.microsoft.com/office/drawing/2014/main" id="{DDB681AA-2817-4745-BACC-B8465D61AB6C}"/>
              </a:ext>
            </a:extLst>
          </p:cNvPr>
          <p:cNvSpPr txBox="1"/>
          <p:nvPr/>
        </p:nvSpPr>
        <p:spPr>
          <a:xfrm>
            <a:off x="-1" y="3781575"/>
            <a:ext cx="12192001"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6600" b="1" dirty="0">
                <a:solidFill>
                  <a:srgbClr val="034C9C"/>
                </a:solidFill>
                <a:latin typeface="微软雅黑" panose="020B0503020204020204" pitchFamily="34" charset="-122"/>
                <a:ea typeface="微软雅黑" panose="020B0503020204020204" pitchFamily="34" charset="-122"/>
              </a:rPr>
              <a:t>东南</a:t>
            </a:r>
            <a:r>
              <a:rPr kumimoji="0" lang="zh-CN" altLang="en-US" sz="66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rPr>
              <a:t>大学东大开题答辩通用模板</a:t>
            </a:r>
          </a:p>
        </p:txBody>
      </p:sp>
      <p:sp>
        <p:nvSpPr>
          <p:cNvPr id="68" name="副标题 16">
            <a:extLst>
              <a:ext uri="{FF2B5EF4-FFF2-40B4-BE49-F238E27FC236}">
                <a16:creationId xmlns:a16="http://schemas.microsoft.com/office/drawing/2014/main" id="{F2B01E8D-0388-467E-B13F-3266E1385963}"/>
              </a:ext>
            </a:extLst>
          </p:cNvPr>
          <p:cNvSpPr txBox="1">
            <a:spLocks/>
          </p:cNvSpPr>
          <p:nvPr/>
        </p:nvSpPr>
        <p:spPr>
          <a:xfrm>
            <a:off x="1164000" y="5303206"/>
            <a:ext cx="9864000" cy="3060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微软雅黑 Light" panose="020B0502040204020203" pitchFamily="34" charset="-122"/>
                <a:cs typeface="Arial" panose="020B0604020202020204" pitchFamily="34" charset="0"/>
              </a:rPr>
              <a:t>General PowerPoint Template Of Work report Or Scientific Report Or Work Plans </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Light" panose="020B0502040204020203" pitchFamily="34" charset="-122"/>
              <a:cs typeface="Arial" panose="020B0604020202020204" pitchFamily="34" charset="0"/>
            </a:endParaRPr>
          </a:p>
        </p:txBody>
      </p:sp>
      <p:grpSp>
        <p:nvGrpSpPr>
          <p:cNvPr id="51" name="组合 50">
            <a:extLst>
              <a:ext uri="{FF2B5EF4-FFF2-40B4-BE49-F238E27FC236}">
                <a16:creationId xmlns:a16="http://schemas.microsoft.com/office/drawing/2014/main" id="{8D62FF53-4242-45D7-9276-50AAC04C9B6F}"/>
              </a:ext>
            </a:extLst>
          </p:cNvPr>
          <p:cNvGrpSpPr/>
          <p:nvPr/>
        </p:nvGrpSpPr>
        <p:grpSpPr>
          <a:xfrm>
            <a:off x="4050670" y="6021288"/>
            <a:ext cx="4090660" cy="341302"/>
            <a:chOff x="4381430" y="2965463"/>
            <a:chExt cx="4090660" cy="341302"/>
          </a:xfrm>
        </p:grpSpPr>
        <p:grpSp>
          <p:nvGrpSpPr>
            <p:cNvPr id="52" name="组合 51">
              <a:extLst>
                <a:ext uri="{FF2B5EF4-FFF2-40B4-BE49-F238E27FC236}">
                  <a16:creationId xmlns:a16="http://schemas.microsoft.com/office/drawing/2014/main" id="{436205CA-26EE-49E3-8CD1-ED6EF4AEE41C}"/>
                </a:ext>
              </a:extLst>
            </p:cNvPr>
            <p:cNvGrpSpPr/>
            <p:nvPr/>
          </p:nvGrpSpPr>
          <p:grpSpPr>
            <a:xfrm>
              <a:off x="4381430" y="2965463"/>
              <a:ext cx="1765370" cy="341302"/>
              <a:chOff x="4381430" y="2858500"/>
              <a:chExt cx="1765370" cy="341302"/>
            </a:xfrm>
          </p:grpSpPr>
          <p:sp>
            <p:nvSpPr>
              <p:cNvPr id="56" name="矩形: 圆角 55">
                <a:extLst>
                  <a:ext uri="{FF2B5EF4-FFF2-40B4-BE49-F238E27FC236}">
                    <a16:creationId xmlns:a16="http://schemas.microsoft.com/office/drawing/2014/main" id="{D4791B52-F4FD-4411-A5F8-78DC93A02F66}"/>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57" name="副标题 16">
                <a:extLst>
                  <a:ext uri="{FF2B5EF4-FFF2-40B4-BE49-F238E27FC236}">
                    <a16:creationId xmlns:a16="http://schemas.microsoft.com/office/drawing/2014/main" id="{AFCE5FD3-A6E4-4B69-927C-7EE5EE85CA5A}"/>
                  </a:ext>
                </a:extLst>
              </p:cNvPr>
              <p:cNvSpPr txBox="1">
                <a:spLocks/>
              </p:cNvSpPr>
              <p:nvPr/>
            </p:nvSpPr>
            <p:spPr>
              <a:xfrm>
                <a:off x="4687034" y="2858500"/>
                <a:ext cx="1154162"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lang="zh-CN" altLang="en-US" b="1" dirty="0">
                    <a:solidFill>
                      <a:prstClr val="white"/>
                    </a:solidFill>
                    <a:latin typeface="微软雅黑 Light"/>
                    <a:ea typeface="微软雅黑 Light"/>
                  </a:rPr>
                  <a:t>金陵情报站</a:t>
                </a:r>
                <a:endParaRPr kumimoji="0" lang="zh-CN" altLang="en-US" sz="1800" b="1" i="0" u="none" strike="noStrike" kern="1200" cap="none" spc="0" normalizeH="0" baseline="0" noProof="0" dirty="0">
                  <a:ln>
                    <a:noFill/>
                  </a:ln>
                  <a:solidFill>
                    <a:prstClr val="white"/>
                  </a:solidFill>
                  <a:effectLst/>
                  <a:uLnTx/>
                  <a:uFillTx/>
                  <a:latin typeface="微软雅黑 Light"/>
                  <a:ea typeface="微软雅黑 Light"/>
                </a:endParaRPr>
              </a:p>
            </p:txBody>
          </p:sp>
        </p:grpSp>
        <p:grpSp>
          <p:nvGrpSpPr>
            <p:cNvPr id="53" name="组合 52">
              <a:extLst>
                <a:ext uri="{FF2B5EF4-FFF2-40B4-BE49-F238E27FC236}">
                  <a16:creationId xmlns:a16="http://schemas.microsoft.com/office/drawing/2014/main" id="{4033DEA2-5741-45F4-AAD9-8F7723E54CD1}"/>
                </a:ext>
              </a:extLst>
            </p:cNvPr>
            <p:cNvGrpSpPr/>
            <p:nvPr/>
          </p:nvGrpSpPr>
          <p:grpSpPr>
            <a:xfrm>
              <a:off x="6706720" y="2965463"/>
              <a:ext cx="1765370" cy="341302"/>
              <a:chOff x="4381430" y="2858500"/>
              <a:chExt cx="1765370" cy="341302"/>
            </a:xfrm>
          </p:grpSpPr>
          <p:sp>
            <p:nvSpPr>
              <p:cNvPr id="54" name="矩形: 圆角 53">
                <a:extLst>
                  <a:ext uri="{FF2B5EF4-FFF2-40B4-BE49-F238E27FC236}">
                    <a16:creationId xmlns:a16="http://schemas.microsoft.com/office/drawing/2014/main" id="{5785A2EF-3D15-486B-860F-718362246C1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endParaRPr>
              </a:p>
            </p:txBody>
          </p:sp>
          <p:sp>
            <p:nvSpPr>
              <p:cNvPr id="55" name="副标题 16">
                <a:extLst>
                  <a:ext uri="{FF2B5EF4-FFF2-40B4-BE49-F238E27FC236}">
                    <a16:creationId xmlns:a16="http://schemas.microsoft.com/office/drawing/2014/main" id="{424AEEE3-EA88-4DED-B5D2-08BC4180CD74}"/>
                  </a:ext>
                </a:extLst>
              </p:cNvPr>
              <p:cNvSpPr txBox="1">
                <a:spLocks/>
              </p:cNvSpPr>
              <p:nvPr/>
            </p:nvSpPr>
            <p:spPr>
              <a:xfrm>
                <a:off x="4649364" y="2858500"/>
                <a:ext cx="1229504"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Light"/>
                    <a:ea typeface="微软雅黑 Light"/>
                  </a:rPr>
                  <a:t>2023-09-06</a:t>
                </a:r>
              </a:p>
            </p:txBody>
          </p:sp>
        </p:grpSp>
      </p:grpSp>
      <p:cxnSp>
        <p:nvCxnSpPr>
          <p:cNvPr id="6" name="直接连接符 5">
            <a:extLst>
              <a:ext uri="{FF2B5EF4-FFF2-40B4-BE49-F238E27FC236}">
                <a16:creationId xmlns:a16="http://schemas.microsoft.com/office/drawing/2014/main" id="{2F8232FF-5A1D-40C3-855E-0ECB2E876267}"/>
              </a:ext>
            </a:extLst>
          </p:cNvPr>
          <p:cNvCxnSpPr/>
          <p:nvPr/>
        </p:nvCxnSpPr>
        <p:spPr>
          <a:xfrm>
            <a:off x="1199456" y="5085184"/>
            <a:ext cx="97930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5">
            <a:hlinkClick r:id="" action="ppaction://media"/>
            <a:extLst>
              <a:ext uri="{FF2B5EF4-FFF2-40B4-BE49-F238E27FC236}">
                <a16:creationId xmlns:a16="http://schemas.microsoft.com/office/drawing/2014/main" id="{6229A2C3-7CA7-4988-9B99-0034E54EE30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32792" y="2481547"/>
            <a:ext cx="609600" cy="609600"/>
          </a:xfrm>
          <a:prstGeom prst="rect">
            <a:avLst/>
          </a:prstGeom>
        </p:spPr>
      </p:pic>
      <p:grpSp>
        <p:nvGrpSpPr>
          <p:cNvPr id="23" name="组合 22">
            <a:extLst>
              <a:ext uri="{FF2B5EF4-FFF2-40B4-BE49-F238E27FC236}">
                <a16:creationId xmlns:a16="http://schemas.microsoft.com/office/drawing/2014/main" id="{F1B20E3E-32B0-4DAB-8273-3E86C35888DF}"/>
              </a:ext>
            </a:extLst>
          </p:cNvPr>
          <p:cNvGrpSpPr/>
          <p:nvPr/>
        </p:nvGrpSpPr>
        <p:grpSpPr>
          <a:xfrm>
            <a:off x="3795654" y="836712"/>
            <a:ext cx="4600691" cy="1524353"/>
            <a:chOff x="3706419" y="908720"/>
            <a:chExt cx="4600691" cy="1524353"/>
          </a:xfrm>
        </p:grpSpPr>
        <p:pic>
          <p:nvPicPr>
            <p:cNvPr id="24" name="图片 23">
              <a:extLst>
                <a:ext uri="{FF2B5EF4-FFF2-40B4-BE49-F238E27FC236}">
                  <a16:creationId xmlns:a16="http://schemas.microsoft.com/office/drawing/2014/main" id="{CA5C8138-86DF-4429-8D30-591814818A9D}"/>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706419" y="908720"/>
              <a:ext cx="1524353" cy="1524353"/>
            </a:xfrm>
            <a:prstGeom prst="rect">
              <a:avLst/>
            </a:prstGeom>
          </p:spPr>
        </p:pic>
        <p:pic>
          <p:nvPicPr>
            <p:cNvPr id="25" name="图片 24">
              <a:extLst>
                <a:ext uri="{FF2B5EF4-FFF2-40B4-BE49-F238E27FC236}">
                  <a16:creationId xmlns:a16="http://schemas.microsoft.com/office/drawing/2014/main" id="{0CE23A02-DC3B-407D-81F5-8D7EB213A60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213931" y="1057565"/>
              <a:ext cx="3079111" cy="818764"/>
            </a:xfrm>
            <a:prstGeom prst="rect">
              <a:avLst/>
            </a:prstGeom>
          </p:spPr>
        </p:pic>
        <p:sp>
          <p:nvSpPr>
            <p:cNvPr id="28" name="文本框 27">
              <a:extLst>
                <a:ext uri="{FF2B5EF4-FFF2-40B4-BE49-F238E27FC236}">
                  <a16:creationId xmlns:a16="http://schemas.microsoft.com/office/drawing/2014/main" id="{F5E72FCA-1494-4152-BA4C-EBEFA331BE8D}"/>
                </a:ext>
              </a:extLst>
            </p:cNvPr>
            <p:cNvSpPr txBox="1"/>
            <p:nvPr/>
          </p:nvSpPr>
          <p:spPr>
            <a:xfrm>
              <a:off x="5269000" y="1876329"/>
              <a:ext cx="3038110" cy="369332"/>
            </a:xfrm>
            <a:prstGeom prst="rect">
              <a:avLst/>
            </a:prstGeom>
            <a:noFill/>
          </p:spPr>
          <p:txBody>
            <a:bodyPr wrap="square" rtlCol="0">
              <a:spAutoFit/>
            </a:bodyPr>
            <a:lstStyle/>
            <a:p>
              <a:pPr algn="dist"/>
              <a:r>
                <a:rPr lang="en-US" altLang="zh-CN" b="1" dirty="0">
                  <a:solidFill>
                    <a:schemeClr val="bg1"/>
                  </a:solidFill>
                  <a:latin typeface="Arial" panose="020B0604020202020204" pitchFamily="34" charset="0"/>
                  <a:cs typeface="Arial" panose="020B0604020202020204" pitchFamily="34" charset="0"/>
                </a:rPr>
                <a:t>SOUTHEAST UNIVERSITY</a:t>
              </a:r>
              <a:endParaRPr lang="zh-CN" altLang="en-US" b="1" dirty="0">
                <a:solidFill>
                  <a:schemeClr val="bg1"/>
                </a:solidFill>
                <a:latin typeface="Arial" panose="020B0604020202020204" pitchFamily="34" charset="0"/>
                <a:cs typeface="Arial" panose="020B0604020202020204" pitchFamily="34" charset="0"/>
              </a:endParaRPr>
            </a:p>
          </p:txBody>
        </p:sp>
      </p:grpSp>
      <p:pic>
        <p:nvPicPr>
          <p:cNvPr id="29" name="图片 28">
            <a:extLst>
              <a:ext uri="{FF2B5EF4-FFF2-40B4-BE49-F238E27FC236}">
                <a16:creationId xmlns:a16="http://schemas.microsoft.com/office/drawing/2014/main" id="{798E8A69-6F20-4305-BE5F-B3AD77B56967}"/>
              </a:ext>
            </a:extLst>
          </p:cNvPr>
          <p:cNvPicPr>
            <a:picLocks noChangeAspect="1"/>
          </p:cNvPicPr>
          <p:nvPr/>
        </p:nvPicPr>
        <p:blipFill>
          <a:blip r:embed="rId10" cstate="print">
            <a:extLst>
              <a:ext uri="{BEBA8EAE-BF5A-486C-A8C5-ECC9F3942E4B}">
                <a14:imgProps xmlns:a14="http://schemas.microsoft.com/office/drawing/2010/main">
                  <a14:imgLayer r:embed="rId11">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27078" y="5916898"/>
            <a:ext cx="2419384" cy="748497"/>
          </a:xfrm>
          <a:prstGeom prst="rect">
            <a:avLst/>
          </a:prstGeom>
        </p:spPr>
      </p:pic>
    </p:spTree>
    <p:extLst>
      <p:ext uri="{BB962C8B-B14F-4D97-AF65-F5344CB8AC3E}">
        <p14:creationId xmlns:p14="http://schemas.microsoft.com/office/powerpoint/2010/main" val="22896595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AFEA8F-9D69-FFD1-C13D-4F39F705FEEA}"/>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7AD7CF13-E0D3-3BD5-6B49-34FA1D3A89D5}"/>
              </a:ext>
            </a:extLst>
          </p:cNvPr>
          <p:cNvGrpSpPr/>
          <p:nvPr/>
        </p:nvGrpSpPr>
        <p:grpSpPr>
          <a:xfrm>
            <a:off x="-240704" y="156763"/>
            <a:ext cx="3456384" cy="734108"/>
            <a:chOff x="-240704" y="246620"/>
            <a:chExt cx="3456384" cy="734108"/>
          </a:xfrm>
        </p:grpSpPr>
        <p:sp>
          <p:nvSpPr>
            <p:cNvPr id="2" name="矩形: 圆角 1">
              <a:extLst>
                <a:ext uri="{FF2B5EF4-FFF2-40B4-BE49-F238E27FC236}">
                  <a16:creationId xmlns:a16="http://schemas.microsoft.com/office/drawing/2014/main" id="{E7271C83-7F2A-9355-90F7-471A3D020728}"/>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2D1EB62E-611A-A2D9-7380-DCF7BCDBAA01}"/>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基本概念</a:t>
              </a:r>
            </a:p>
          </p:txBody>
        </p:sp>
      </p:grpSp>
      <p:sp>
        <p:nvSpPr>
          <p:cNvPr id="25" name="文本框 24">
            <a:extLst>
              <a:ext uri="{FF2B5EF4-FFF2-40B4-BE49-F238E27FC236}">
                <a16:creationId xmlns:a16="http://schemas.microsoft.com/office/drawing/2014/main" id="{1E6E26EA-ABD9-058C-20C0-B7B07A7C8F6D}"/>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EFDE5E96-CE10-2DA1-101A-25B9ACE3F61C}"/>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A50AA8A6-9F01-42C0-6DF2-C79D9BB5B79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24" name="矩形: 圆角 23">
            <a:extLst>
              <a:ext uri="{FF2B5EF4-FFF2-40B4-BE49-F238E27FC236}">
                <a16:creationId xmlns:a16="http://schemas.microsoft.com/office/drawing/2014/main" id="{E9594F72-FDF2-CEF5-736F-E61CEBE33AC8}"/>
              </a:ext>
            </a:extLst>
          </p:cNvPr>
          <p:cNvSpPr/>
          <p:nvPr/>
        </p:nvSpPr>
        <p:spPr>
          <a:xfrm>
            <a:off x="1292826" y="1844824"/>
            <a:ext cx="9606347" cy="39641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7" name="文本框 26">
            <a:extLst>
              <a:ext uri="{FF2B5EF4-FFF2-40B4-BE49-F238E27FC236}">
                <a16:creationId xmlns:a16="http://schemas.microsoft.com/office/drawing/2014/main" id="{FF672A37-E4D1-D7DF-ACB1-26579773A291}"/>
              </a:ext>
            </a:extLst>
          </p:cNvPr>
          <p:cNvSpPr txBox="1"/>
          <p:nvPr/>
        </p:nvSpPr>
        <p:spPr>
          <a:xfrm>
            <a:off x="4731700" y="2064319"/>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图神经网络</a:t>
            </a:r>
          </a:p>
        </p:txBody>
      </p:sp>
      <p:sp>
        <p:nvSpPr>
          <p:cNvPr id="28" name="矩形 27">
            <a:extLst>
              <a:ext uri="{FF2B5EF4-FFF2-40B4-BE49-F238E27FC236}">
                <a16:creationId xmlns:a16="http://schemas.microsoft.com/office/drawing/2014/main" id="{812A473E-D628-3B00-C933-6AE23885A572}"/>
              </a:ext>
            </a:extLst>
          </p:cNvPr>
          <p:cNvSpPr/>
          <p:nvPr/>
        </p:nvSpPr>
        <p:spPr>
          <a:xfrm>
            <a:off x="1775520" y="2843651"/>
            <a:ext cx="8640959" cy="2053767"/>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zh-CN" sz="2000" b="1" dirty="0">
                <a:effectLst/>
                <a:latin typeface="华文中宋" panose="02010600040101010101" pitchFamily="2" charset="-122"/>
                <a:ea typeface="华文中宋" panose="02010600040101010101" pitchFamily="2" charset="-122"/>
                <a:cs typeface="Times New Roman" panose="02020603050405020304" pitchFamily="18" charset="0"/>
              </a:rPr>
              <a:t>图神经网络</a:t>
            </a:r>
            <a:r>
              <a:rPr lang="zh-CN" altLang="zh-CN" sz="2000" dirty="0">
                <a:effectLst/>
                <a:latin typeface="华文中宋" panose="02010600040101010101" pitchFamily="2" charset="-122"/>
                <a:ea typeface="华文中宋" panose="02010600040101010101" pitchFamily="2" charset="-122"/>
                <a:cs typeface="Times New Roman" panose="02020603050405020304" pitchFamily="18" charset="0"/>
              </a:rPr>
              <a:t>是一类专门用于处理图结构数据的深度学习模型。</a:t>
            </a:r>
            <a:r>
              <a:rPr lang="zh-CN" altLang="en-US" sz="2000" dirty="0">
                <a:effectLst/>
                <a:latin typeface="华文中宋" panose="02010600040101010101" pitchFamily="2" charset="-122"/>
                <a:ea typeface="华文中宋" panose="02010600040101010101" pitchFamily="2" charset="-122"/>
                <a:cs typeface="Times New Roman" panose="02020603050405020304" pitchFamily="18" charset="0"/>
              </a:rPr>
              <a:t>其</a:t>
            </a:r>
            <a:r>
              <a:rPr lang="zh-CN" altLang="zh-CN" sz="2000" dirty="0">
                <a:effectLst/>
                <a:latin typeface="华文中宋" panose="02010600040101010101" pitchFamily="2" charset="-122"/>
                <a:ea typeface="华文中宋" panose="02010600040101010101" pitchFamily="2" charset="-122"/>
                <a:cs typeface="Times New Roman" panose="02020603050405020304" pitchFamily="18" charset="0"/>
              </a:rPr>
              <a:t>核心思想是通过节点之间的信息传递与聚合，逐步更新节点的表示，从而捕捉图的结构特征。这一过程不仅依赖于节点自身的信息，还依赖于其邻居节点的特征。</a:t>
            </a:r>
            <a:r>
              <a:rPr lang="en-US" altLang="zh-CN" sz="2000" dirty="0">
                <a:effectLst/>
                <a:latin typeface="华文中宋" panose="02010600040101010101" pitchFamily="2" charset="-122"/>
                <a:ea typeface="华文中宋" panose="02010600040101010101" pitchFamily="2" charset="-122"/>
                <a:cs typeface="Times New Roman" panose="02020603050405020304" pitchFamily="18" charset="0"/>
              </a:rPr>
              <a:t>GNN</a:t>
            </a:r>
            <a:r>
              <a:rPr lang="zh-CN" altLang="zh-CN" sz="2000" dirty="0">
                <a:effectLst/>
                <a:latin typeface="华文中宋" panose="02010600040101010101" pitchFamily="2" charset="-122"/>
                <a:ea typeface="华文中宋" panose="02010600040101010101" pitchFamily="2" charset="-122"/>
                <a:cs typeface="Times New Roman" panose="02020603050405020304" pitchFamily="18" charset="0"/>
              </a:rPr>
              <a:t>在每一层迭代中都进行信息传播和聚合，最终获得节点的高阶特征表示，这些表示可以用于下游任务，如节点分类、图分类、链接预测等。</a:t>
            </a:r>
            <a:endParaRPr kumimoji="0" lang="zh-CN" altLang="en-US" sz="24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endParaRPr>
          </a:p>
        </p:txBody>
      </p:sp>
      <p:sp>
        <p:nvSpPr>
          <p:cNvPr id="30" name="quotation-mark_32371">
            <a:extLst>
              <a:ext uri="{FF2B5EF4-FFF2-40B4-BE49-F238E27FC236}">
                <a16:creationId xmlns:a16="http://schemas.microsoft.com/office/drawing/2014/main" id="{5FE7351A-E7BA-9D04-8FEE-F07D558198A1}"/>
              </a:ext>
            </a:extLst>
          </p:cNvPr>
          <p:cNvSpPr>
            <a:spLocks noChangeAspect="1"/>
          </p:cNvSpPr>
          <p:nvPr/>
        </p:nvSpPr>
        <p:spPr bwMode="auto">
          <a:xfrm>
            <a:off x="1083512" y="1508778"/>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31" name="right-quote-sign_56826">
            <a:extLst>
              <a:ext uri="{FF2B5EF4-FFF2-40B4-BE49-F238E27FC236}">
                <a16:creationId xmlns:a16="http://schemas.microsoft.com/office/drawing/2014/main" id="{398B1A39-219E-588A-51B2-EFF1E5C7A305}"/>
              </a:ext>
            </a:extLst>
          </p:cNvPr>
          <p:cNvSpPr>
            <a:spLocks noChangeAspect="1"/>
          </p:cNvSpPr>
          <p:nvPr/>
        </p:nvSpPr>
        <p:spPr bwMode="auto">
          <a:xfrm>
            <a:off x="9819841" y="4835456"/>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cxnSp>
        <p:nvCxnSpPr>
          <p:cNvPr id="33" name="直接连接符 32">
            <a:extLst>
              <a:ext uri="{FF2B5EF4-FFF2-40B4-BE49-F238E27FC236}">
                <a16:creationId xmlns:a16="http://schemas.microsoft.com/office/drawing/2014/main" id="{7D9CEF01-3DFB-1C14-5B7A-59B16AD264D8}"/>
              </a:ext>
            </a:extLst>
          </p:cNvPr>
          <p:cNvCxnSpPr>
            <a:cxnSpLocks/>
          </p:cNvCxnSpPr>
          <p:nvPr/>
        </p:nvCxnSpPr>
        <p:spPr>
          <a:xfrm>
            <a:off x="5909151" y="2717457"/>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4964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B890D-BACE-8524-6FAE-2411532BCE11}"/>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6F246EE5-18D8-30B6-7214-08FC2EE42717}"/>
              </a:ext>
            </a:extLst>
          </p:cNvPr>
          <p:cNvGrpSpPr/>
          <p:nvPr/>
        </p:nvGrpSpPr>
        <p:grpSpPr>
          <a:xfrm>
            <a:off x="-242870" y="222469"/>
            <a:ext cx="4574950" cy="734108"/>
            <a:chOff x="-240704" y="246620"/>
            <a:chExt cx="3456384" cy="734108"/>
          </a:xfrm>
        </p:grpSpPr>
        <p:sp>
          <p:nvSpPr>
            <p:cNvPr id="2" name="矩形: 圆角 1">
              <a:extLst>
                <a:ext uri="{FF2B5EF4-FFF2-40B4-BE49-F238E27FC236}">
                  <a16:creationId xmlns:a16="http://schemas.microsoft.com/office/drawing/2014/main" id="{325C7205-699E-262C-87B9-7B2E58AE9664}"/>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34736BE3-6544-19D8-344D-C7365FA68D7B}"/>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dirty="0">
                  <a:solidFill>
                    <a:prstClr val="white"/>
                  </a:solidFill>
                  <a:latin typeface="微软雅黑" panose="020B0503020204020204" pitchFamily="34" charset="-122"/>
                  <a:ea typeface="微软雅黑" panose="020B0503020204020204" pitchFamily="34" charset="-122"/>
                </a:rPr>
                <a:t>图神经网络核心操作</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5" name="文本框 24">
            <a:extLst>
              <a:ext uri="{FF2B5EF4-FFF2-40B4-BE49-F238E27FC236}">
                <a16:creationId xmlns:a16="http://schemas.microsoft.com/office/drawing/2014/main" id="{5498E1FE-AE2B-ACCB-8CE8-3E3995B3B7AA}"/>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AD05E2D5-9218-D618-3E3F-56AA406C2F70}"/>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B7FBDF9C-3CB8-BCD7-2002-D2D24835050A}"/>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半闭框 7">
            <a:extLst>
              <a:ext uri="{FF2B5EF4-FFF2-40B4-BE49-F238E27FC236}">
                <a16:creationId xmlns:a16="http://schemas.microsoft.com/office/drawing/2014/main" id="{8142808A-680D-C2EE-AAAA-AB514758FBE1}"/>
              </a:ext>
            </a:extLst>
          </p:cNvPr>
          <p:cNvSpPr/>
          <p:nvPr/>
        </p:nvSpPr>
        <p:spPr>
          <a:xfrm rot="16200000">
            <a:off x="1110908" y="5636065"/>
            <a:ext cx="359179" cy="389648"/>
          </a:xfrm>
          <a:prstGeom prst="halfFrame">
            <a:avLst>
              <a:gd name="adj1" fmla="val 9883"/>
              <a:gd name="adj2" fmla="val 8627"/>
            </a:avLst>
          </a:prstGeom>
          <a:solidFill>
            <a:srgbClr val="0168B0"/>
          </a:solidFill>
          <a:ln w="12700" cap="flat" cmpd="sng" algn="ctr">
            <a:noFill/>
            <a:prstDash val="solid"/>
            <a:miter lim="800000"/>
          </a:ln>
          <a:effectLst>
            <a:outerShdw blurRad="508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cs typeface="+mn-cs"/>
            </a:endParaRPr>
          </a:p>
        </p:txBody>
      </p:sp>
      <p:grpSp>
        <p:nvGrpSpPr>
          <p:cNvPr id="9" name="组合 8">
            <a:extLst>
              <a:ext uri="{FF2B5EF4-FFF2-40B4-BE49-F238E27FC236}">
                <a16:creationId xmlns:a16="http://schemas.microsoft.com/office/drawing/2014/main" id="{3BE98526-C3CD-5BCC-D0CC-68DA4B1CC803}"/>
              </a:ext>
            </a:extLst>
          </p:cNvPr>
          <p:cNvGrpSpPr/>
          <p:nvPr/>
        </p:nvGrpSpPr>
        <p:grpSpPr>
          <a:xfrm>
            <a:off x="1273929" y="1717195"/>
            <a:ext cx="2962309" cy="4113694"/>
            <a:chOff x="4100160" y="822519"/>
            <a:chExt cx="3991681" cy="5543161"/>
          </a:xfrm>
        </p:grpSpPr>
        <p:sp>
          <p:nvSpPr>
            <p:cNvPr id="10" name="矩形: 圆角 9">
              <a:extLst>
                <a:ext uri="{FF2B5EF4-FFF2-40B4-BE49-F238E27FC236}">
                  <a16:creationId xmlns:a16="http://schemas.microsoft.com/office/drawing/2014/main" id="{0AA836E6-2053-A349-FAEA-5E42DDD2D1A5}"/>
                </a:ext>
              </a:extLst>
            </p:cNvPr>
            <p:cNvSpPr/>
            <p:nvPr/>
          </p:nvSpPr>
          <p:spPr>
            <a:xfrm>
              <a:off x="4100160" y="822519"/>
              <a:ext cx="3991681" cy="5543161"/>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1" name="圆角矩形 16">
              <a:extLst>
                <a:ext uri="{FF2B5EF4-FFF2-40B4-BE49-F238E27FC236}">
                  <a16:creationId xmlns:a16="http://schemas.microsoft.com/office/drawing/2014/main" id="{9B9E7322-28B5-BF56-5FBA-CAEBE941B90C}"/>
                </a:ext>
              </a:extLst>
            </p:cNvPr>
            <p:cNvSpPr/>
            <p:nvPr/>
          </p:nvSpPr>
          <p:spPr>
            <a:xfrm>
              <a:off x="5543550" y="5666872"/>
              <a:ext cx="1104900" cy="65258"/>
            </a:xfrm>
            <a:prstGeom prst="roundRect">
              <a:avLst>
                <a:gd name="adj" fmla="val 50000"/>
              </a:avLst>
            </a:prstGeom>
            <a:solidFill>
              <a:srgbClr val="0168B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sp>
          <p:nvSpPr>
            <p:cNvPr id="12" name="圆角矩形 59">
              <a:extLst>
                <a:ext uri="{FF2B5EF4-FFF2-40B4-BE49-F238E27FC236}">
                  <a16:creationId xmlns:a16="http://schemas.microsoft.com/office/drawing/2014/main" id="{8E041894-25A7-E296-6791-EBF946461A05}"/>
                </a:ext>
              </a:extLst>
            </p:cNvPr>
            <p:cNvSpPr/>
            <p:nvPr/>
          </p:nvSpPr>
          <p:spPr>
            <a:xfrm>
              <a:off x="5543551" y="5666872"/>
              <a:ext cx="363822" cy="65258"/>
            </a:xfrm>
            <a:prstGeom prst="roundRect">
              <a:avLst>
                <a:gd name="adj" fmla="val 50000"/>
              </a:avLst>
            </a:prstGeom>
            <a:gradFill>
              <a:gsLst>
                <a:gs pos="6000">
                  <a:srgbClr val="0168B0"/>
                </a:gs>
                <a:gs pos="100000">
                  <a:srgbClr val="0168B0">
                    <a:lumMod val="65000"/>
                    <a:lumOff val="35000"/>
                  </a:srgbClr>
                </a:gs>
              </a:gsLst>
              <a:lin ang="0" scaled="0"/>
            </a:gradFill>
            <a:ln w="12700" cap="flat" cmpd="sng" algn="ctr">
              <a:noFill/>
              <a:prstDash val="solid"/>
              <a:miter lim="800000"/>
            </a:ln>
            <a:effectLst>
              <a:outerShdw blurRad="368300" dir="5400000" algn="ctr" rotWithShape="0">
                <a:srgbClr val="FD4979">
                  <a:alpha val="49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grpSp>
      <p:grpSp>
        <p:nvGrpSpPr>
          <p:cNvPr id="13" name="组合 12">
            <a:extLst>
              <a:ext uri="{FF2B5EF4-FFF2-40B4-BE49-F238E27FC236}">
                <a16:creationId xmlns:a16="http://schemas.microsoft.com/office/drawing/2014/main" id="{C7A75027-44F9-20DA-FFF1-EC5F36BBDA1A}"/>
              </a:ext>
            </a:extLst>
          </p:cNvPr>
          <p:cNvGrpSpPr/>
          <p:nvPr/>
        </p:nvGrpSpPr>
        <p:grpSpPr>
          <a:xfrm>
            <a:off x="4688337" y="1718732"/>
            <a:ext cx="2962309" cy="4113694"/>
            <a:chOff x="4100160" y="822519"/>
            <a:chExt cx="3991681" cy="5543161"/>
          </a:xfrm>
        </p:grpSpPr>
        <p:sp>
          <p:nvSpPr>
            <p:cNvPr id="14" name="矩形: 圆角 13">
              <a:extLst>
                <a:ext uri="{FF2B5EF4-FFF2-40B4-BE49-F238E27FC236}">
                  <a16:creationId xmlns:a16="http://schemas.microsoft.com/office/drawing/2014/main" id="{1723E819-3660-77CD-0C11-33EE4BC52523}"/>
                </a:ext>
              </a:extLst>
            </p:cNvPr>
            <p:cNvSpPr/>
            <p:nvPr/>
          </p:nvSpPr>
          <p:spPr>
            <a:xfrm>
              <a:off x="4100160" y="822519"/>
              <a:ext cx="3991681" cy="5543161"/>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5" name="圆角矩形 16">
              <a:extLst>
                <a:ext uri="{FF2B5EF4-FFF2-40B4-BE49-F238E27FC236}">
                  <a16:creationId xmlns:a16="http://schemas.microsoft.com/office/drawing/2014/main" id="{DA2E38A1-6ED7-AB31-C2EE-08493A289D5A}"/>
                </a:ext>
              </a:extLst>
            </p:cNvPr>
            <p:cNvSpPr/>
            <p:nvPr/>
          </p:nvSpPr>
          <p:spPr>
            <a:xfrm>
              <a:off x="5543550" y="5666872"/>
              <a:ext cx="1104900" cy="65258"/>
            </a:xfrm>
            <a:prstGeom prst="roundRect">
              <a:avLst>
                <a:gd name="adj" fmla="val 50000"/>
              </a:avLst>
            </a:prstGeom>
            <a:solidFill>
              <a:srgbClr val="0168B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sp>
          <p:nvSpPr>
            <p:cNvPr id="16" name="圆角矩形 59">
              <a:extLst>
                <a:ext uri="{FF2B5EF4-FFF2-40B4-BE49-F238E27FC236}">
                  <a16:creationId xmlns:a16="http://schemas.microsoft.com/office/drawing/2014/main" id="{2DA3C517-D6D3-C57D-62E5-B77EB23A1D4F}"/>
                </a:ext>
              </a:extLst>
            </p:cNvPr>
            <p:cNvSpPr/>
            <p:nvPr/>
          </p:nvSpPr>
          <p:spPr>
            <a:xfrm>
              <a:off x="5543551" y="5666872"/>
              <a:ext cx="727644" cy="65258"/>
            </a:xfrm>
            <a:prstGeom prst="roundRect">
              <a:avLst>
                <a:gd name="adj" fmla="val 50000"/>
              </a:avLst>
            </a:prstGeom>
            <a:gradFill>
              <a:gsLst>
                <a:gs pos="6000">
                  <a:srgbClr val="0168B0"/>
                </a:gs>
                <a:gs pos="100000">
                  <a:srgbClr val="0168B0">
                    <a:lumMod val="65000"/>
                    <a:lumOff val="35000"/>
                  </a:srgbClr>
                </a:gs>
              </a:gsLst>
              <a:lin ang="0" scaled="0"/>
            </a:gradFill>
            <a:ln w="12700" cap="flat" cmpd="sng" algn="ctr">
              <a:noFill/>
              <a:prstDash val="solid"/>
              <a:miter lim="800000"/>
            </a:ln>
            <a:effectLst>
              <a:outerShdw blurRad="368300" dir="5400000" algn="ctr" rotWithShape="0">
                <a:srgbClr val="FD4979">
                  <a:alpha val="49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grpSp>
      <p:grpSp>
        <p:nvGrpSpPr>
          <p:cNvPr id="17" name="组合 16">
            <a:extLst>
              <a:ext uri="{FF2B5EF4-FFF2-40B4-BE49-F238E27FC236}">
                <a16:creationId xmlns:a16="http://schemas.microsoft.com/office/drawing/2014/main" id="{151B7297-526F-AE1D-3E4A-5AB6372E70C6}"/>
              </a:ext>
            </a:extLst>
          </p:cNvPr>
          <p:cNvGrpSpPr/>
          <p:nvPr/>
        </p:nvGrpSpPr>
        <p:grpSpPr>
          <a:xfrm>
            <a:off x="7955762" y="1717195"/>
            <a:ext cx="2962309" cy="4113694"/>
            <a:chOff x="4100160" y="822519"/>
            <a:chExt cx="3991681" cy="5543161"/>
          </a:xfrm>
        </p:grpSpPr>
        <p:sp>
          <p:nvSpPr>
            <p:cNvPr id="18" name="矩形: 圆角 17">
              <a:extLst>
                <a:ext uri="{FF2B5EF4-FFF2-40B4-BE49-F238E27FC236}">
                  <a16:creationId xmlns:a16="http://schemas.microsoft.com/office/drawing/2014/main" id="{42C55CD5-F52F-5D0F-7D28-21C3082DB88D}"/>
                </a:ext>
              </a:extLst>
            </p:cNvPr>
            <p:cNvSpPr/>
            <p:nvPr/>
          </p:nvSpPr>
          <p:spPr>
            <a:xfrm>
              <a:off x="4100160" y="822519"/>
              <a:ext cx="3991681" cy="5543161"/>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9" name="圆角矩形 16">
              <a:extLst>
                <a:ext uri="{FF2B5EF4-FFF2-40B4-BE49-F238E27FC236}">
                  <a16:creationId xmlns:a16="http://schemas.microsoft.com/office/drawing/2014/main" id="{14EF98AD-4B74-89D3-3957-98F40300113A}"/>
                </a:ext>
              </a:extLst>
            </p:cNvPr>
            <p:cNvSpPr/>
            <p:nvPr/>
          </p:nvSpPr>
          <p:spPr>
            <a:xfrm>
              <a:off x="5543550" y="5666872"/>
              <a:ext cx="1104900" cy="65258"/>
            </a:xfrm>
            <a:prstGeom prst="roundRect">
              <a:avLst>
                <a:gd name="adj" fmla="val 50000"/>
              </a:avLst>
            </a:prstGeom>
            <a:solidFill>
              <a:srgbClr val="0168B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sp>
          <p:nvSpPr>
            <p:cNvPr id="20" name="圆角矩形 59">
              <a:extLst>
                <a:ext uri="{FF2B5EF4-FFF2-40B4-BE49-F238E27FC236}">
                  <a16:creationId xmlns:a16="http://schemas.microsoft.com/office/drawing/2014/main" id="{9CAD61A0-1F04-4B47-E3EA-D62E21C361A6}"/>
                </a:ext>
              </a:extLst>
            </p:cNvPr>
            <p:cNvSpPr/>
            <p:nvPr/>
          </p:nvSpPr>
          <p:spPr>
            <a:xfrm>
              <a:off x="5543551" y="5666872"/>
              <a:ext cx="1106020" cy="65258"/>
            </a:xfrm>
            <a:prstGeom prst="roundRect">
              <a:avLst>
                <a:gd name="adj" fmla="val 50000"/>
              </a:avLst>
            </a:prstGeom>
            <a:gradFill>
              <a:gsLst>
                <a:gs pos="6000">
                  <a:srgbClr val="0168B0"/>
                </a:gs>
                <a:gs pos="100000">
                  <a:srgbClr val="0168B0">
                    <a:lumMod val="65000"/>
                    <a:lumOff val="35000"/>
                  </a:srgbClr>
                </a:gs>
              </a:gsLst>
              <a:lin ang="0" scaled="0"/>
            </a:gradFill>
            <a:ln w="12700" cap="flat" cmpd="sng" algn="ctr">
              <a:noFill/>
              <a:prstDash val="solid"/>
              <a:miter lim="800000"/>
            </a:ln>
            <a:effectLst>
              <a:outerShdw blurRad="368300" dir="5400000" algn="ctr" rotWithShape="0">
                <a:srgbClr val="FD4979">
                  <a:alpha val="49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21" name="矩形 20">
            <a:extLst>
              <a:ext uri="{FF2B5EF4-FFF2-40B4-BE49-F238E27FC236}">
                <a16:creationId xmlns:a16="http://schemas.microsoft.com/office/drawing/2014/main" id="{1F6B312C-C998-1778-5137-4A629E11F012}"/>
              </a:ext>
            </a:extLst>
          </p:cNvPr>
          <p:cNvSpPr/>
          <p:nvPr/>
        </p:nvSpPr>
        <p:spPr>
          <a:xfrm>
            <a:off x="1371101" y="3027683"/>
            <a:ext cx="2865137" cy="2171748"/>
          </a:xfrm>
          <a:prstGeom prst="rect">
            <a:avLst/>
          </a:prstGeom>
        </p:spPr>
        <p:txBody>
          <a:bodyPr wrap="square">
            <a:spAutoFit/>
          </a:bodyPr>
          <a:lstStyle/>
          <a:p>
            <a:pPr algn="ctr">
              <a:lnSpc>
                <a:spcPct val="140000"/>
              </a:lnSpc>
            </a:pPr>
            <a:r>
              <a:rPr lang="zh-CN" altLang="en-US" sz="1400" dirty="0"/>
              <a:t> 在图神经网络中，每个节点的表示不仅依赖于自己的信息，还依赖于其邻居节点的信息。聚合操作的目标是从邻居节点收集信息，以便为节点的表示提供更丰富的上下文。常见的聚合方法包括：求和、平均、最大池化、加权聚合</a:t>
            </a:r>
          </a:p>
        </p:txBody>
      </p:sp>
      <p:sp>
        <p:nvSpPr>
          <p:cNvPr id="22" name="矩形 21">
            <a:extLst>
              <a:ext uri="{FF2B5EF4-FFF2-40B4-BE49-F238E27FC236}">
                <a16:creationId xmlns:a16="http://schemas.microsoft.com/office/drawing/2014/main" id="{35E6A4C3-0C1E-BEA6-D7AE-AAE1CA98BEE4}"/>
              </a:ext>
            </a:extLst>
          </p:cNvPr>
          <p:cNvSpPr/>
          <p:nvPr/>
        </p:nvSpPr>
        <p:spPr>
          <a:xfrm>
            <a:off x="4896661" y="2941242"/>
            <a:ext cx="2633283" cy="1873333"/>
          </a:xfrm>
          <a:prstGeom prst="rect">
            <a:avLst/>
          </a:prstGeom>
        </p:spPr>
        <p:txBody>
          <a:bodyPr wrap="square">
            <a:spAutoFit/>
          </a:bodyPr>
          <a:lstStyle/>
          <a:p>
            <a:pPr algn="ctr">
              <a:lnSpc>
                <a:spcPct val="140000"/>
              </a:lnSpc>
            </a:pPr>
            <a:r>
              <a:rPr lang="zh-CN" altLang="en-US" sz="1400" dirty="0"/>
              <a:t>聚合后的信息通常会通过一个神经网络层进行处理，常见的处理方式是使用一个全连接层加上非线性激活函数。这个更新操作是图神经网络能够逐渐捕捉图结构信息的关键步骤。</a:t>
            </a:r>
            <a:endParaRPr lang="en-US" altLang="zh-CN" sz="1400" dirty="0">
              <a:solidFill>
                <a:srgbClr val="44546A">
                  <a:lumMod val="75000"/>
                </a:srgbClr>
              </a:solidFill>
              <a:latin typeface="阿里巴巴普惠体 R"/>
            </a:endParaRPr>
          </a:p>
        </p:txBody>
      </p:sp>
      <p:sp>
        <p:nvSpPr>
          <p:cNvPr id="23" name="矩形 22">
            <a:extLst>
              <a:ext uri="{FF2B5EF4-FFF2-40B4-BE49-F238E27FC236}">
                <a16:creationId xmlns:a16="http://schemas.microsoft.com/office/drawing/2014/main" id="{47E2A61B-03B7-864D-DE6B-C938D5F5811D}"/>
              </a:ext>
            </a:extLst>
          </p:cNvPr>
          <p:cNvSpPr/>
          <p:nvPr/>
        </p:nvSpPr>
        <p:spPr>
          <a:xfrm>
            <a:off x="8045348" y="2884433"/>
            <a:ext cx="2808313" cy="2174954"/>
          </a:xfrm>
          <a:prstGeom prst="rect">
            <a:avLst/>
          </a:prstGeom>
        </p:spPr>
        <p:txBody>
          <a:bodyPr wrap="square">
            <a:spAutoFit/>
          </a:bodyPr>
          <a:lstStyle/>
          <a:p>
            <a:pPr algn="ctr">
              <a:lnSpc>
                <a:spcPct val="140000"/>
              </a:lnSpc>
            </a:pPr>
            <a:r>
              <a:rPr lang="zh-CN" altLang="en-US" sz="1400" dirty="0"/>
              <a:t>在多层图神经网络中，节点不仅会传播来自直接邻居的信息，还会通过多层传播将信息传播到更远的节点。每一层的节点表示都会包含越来越多的邻居信息，最终学到的节点表示是对整个图结构的浓缩。</a:t>
            </a:r>
            <a:endParaRPr lang="en-US" altLang="zh-CN" sz="1400" dirty="0">
              <a:solidFill>
                <a:srgbClr val="44546A">
                  <a:lumMod val="75000"/>
                </a:srgbClr>
              </a:solidFill>
              <a:latin typeface="阿里巴巴普惠体 R"/>
            </a:endParaRPr>
          </a:p>
        </p:txBody>
      </p:sp>
      <p:sp>
        <p:nvSpPr>
          <p:cNvPr id="24" name="半闭框 23">
            <a:extLst>
              <a:ext uri="{FF2B5EF4-FFF2-40B4-BE49-F238E27FC236}">
                <a16:creationId xmlns:a16="http://schemas.microsoft.com/office/drawing/2014/main" id="{2D4A336D-A770-E9D4-5A09-EE21DFC6AFC6}"/>
              </a:ext>
            </a:extLst>
          </p:cNvPr>
          <p:cNvSpPr/>
          <p:nvPr/>
        </p:nvSpPr>
        <p:spPr>
          <a:xfrm rot="16200000" flipH="1" flipV="1">
            <a:off x="10746450" y="1566080"/>
            <a:ext cx="359179" cy="389648"/>
          </a:xfrm>
          <a:prstGeom prst="halfFrame">
            <a:avLst>
              <a:gd name="adj1" fmla="val 9883"/>
              <a:gd name="adj2" fmla="val 8627"/>
            </a:avLst>
          </a:prstGeom>
          <a:solidFill>
            <a:srgbClr val="0168B0"/>
          </a:solidFill>
          <a:ln w="12700" cap="flat" cmpd="sng" algn="ctr">
            <a:noFill/>
            <a:prstDash val="solid"/>
            <a:miter lim="800000"/>
          </a:ln>
          <a:effectLst>
            <a:outerShdw blurRad="508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cs typeface="+mn-cs"/>
            </a:endParaRPr>
          </a:p>
        </p:txBody>
      </p:sp>
      <p:grpSp>
        <p:nvGrpSpPr>
          <p:cNvPr id="27" name="组合 26">
            <a:extLst>
              <a:ext uri="{FF2B5EF4-FFF2-40B4-BE49-F238E27FC236}">
                <a16:creationId xmlns:a16="http://schemas.microsoft.com/office/drawing/2014/main" id="{B9FDC970-C195-CE54-E33F-63DB1531ECD4}"/>
              </a:ext>
            </a:extLst>
          </p:cNvPr>
          <p:cNvGrpSpPr/>
          <p:nvPr/>
        </p:nvGrpSpPr>
        <p:grpSpPr>
          <a:xfrm>
            <a:off x="4332080" y="2102393"/>
            <a:ext cx="2099624" cy="455191"/>
            <a:chOff x="4332080" y="2102393"/>
            <a:chExt cx="2099624" cy="455191"/>
          </a:xfrm>
        </p:grpSpPr>
        <p:grpSp>
          <p:nvGrpSpPr>
            <p:cNvPr id="28" name="组合 27">
              <a:extLst>
                <a:ext uri="{FF2B5EF4-FFF2-40B4-BE49-F238E27FC236}">
                  <a16:creationId xmlns:a16="http://schemas.microsoft.com/office/drawing/2014/main" id="{355CDCDE-3A36-DE8C-81F3-34955746EDBB}"/>
                </a:ext>
              </a:extLst>
            </p:cNvPr>
            <p:cNvGrpSpPr/>
            <p:nvPr/>
          </p:nvGrpSpPr>
          <p:grpSpPr>
            <a:xfrm>
              <a:off x="4407835" y="2102393"/>
              <a:ext cx="2023869" cy="455191"/>
              <a:chOff x="4628355" y="1937085"/>
              <a:chExt cx="1903214" cy="455191"/>
            </a:xfrm>
          </p:grpSpPr>
          <p:sp>
            <p:nvSpPr>
              <p:cNvPr id="31" name="流程图: 文档 30">
                <a:extLst>
                  <a:ext uri="{FF2B5EF4-FFF2-40B4-BE49-F238E27FC236}">
                    <a16:creationId xmlns:a16="http://schemas.microsoft.com/office/drawing/2014/main" id="{88BA358A-0CC9-6C19-50A7-74BDE5B372AB}"/>
                  </a:ext>
                </a:extLst>
              </p:cNvPr>
              <p:cNvSpPr/>
              <p:nvPr/>
            </p:nvSpPr>
            <p:spPr>
              <a:xfrm rot="16200000">
                <a:off x="6098595" y="1959302"/>
                <a:ext cx="455187" cy="410761"/>
              </a:xfrm>
              <a:prstGeom prst="flowChartDocument">
                <a:avLst/>
              </a:prstGeom>
              <a:solidFill>
                <a:srgbClr val="0168B0"/>
              </a:solidFill>
              <a:ln w="0" cap="flat" cmpd="sng" algn="ctr">
                <a:noFill/>
                <a:prstDash val="solid"/>
                <a:miter lim="800000"/>
              </a:ln>
              <a:effectLst>
                <a:outerShdw blurRad="254000" dist="50800" dir="5400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32" name="矩形 31">
                <a:extLst>
                  <a:ext uri="{FF2B5EF4-FFF2-40B4-BE49-F238E27FC236}">
                    <a16:creationId xmlns:a16="http://schemas.microsoft.com/office/drawing/2014/main" id="{328B0172-EEC0-AFFA-8BDE-8C19E739444E}"/>
                  </a:ext>
                </a:extLst>
              </p:cNvPr>
              <p:cNvSpPr/>
              <p:nvPr/>
            </p:nvSpPr>
            <p:spPr>
              <a:xfrm rot="16200000">
                <a:off x="5255655" y="1309785"/>
                <a:ext cx="455187" cy="1709788"/>
              </a:xfrm>
              <a:prstGeom prst="rect">
                <a:avLst/>
              </a:prstGeom>
              <a:gradFill flip="none" rotWithShape="1">
                <a:gsLst>
                  <a:gs pos="100000">
                    <a:srgbClr val="0168B0"/>
                  </a:gs>
                  <a:gs pos="0">
                    <a:srgbClr val="0168B0">
                      <a:lumMod val="65000"/>
                      <a:lumOff val="35000"/>
                    </a:srgb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30" name="文本框 29">
              <a:extLst>
                <a:ext uri="{FF2B5EF4-FFF2-40B4-BE49-F238E27FC236}">
                  <a16:creationId xmlns:a16="http://schemas.microsoft.com/office/drawing/2014/main" id="{9A3957E9-F369-CADE-6D4E-6F5D398F721E}"/>
                </a:ext>
              </a:extLst>
            </p:cNvPr>
            <p:cNvSpPr txBox="1"/>
            <p:nvPr/>
          </p:nvSpPr>
          <p:spPr>
            <a:xfrm>
              <a:off x="4332080" y="2123555"/>
              <a:ext cx="196968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200" normalizeH="0" baseline="0" noProof="0" dirty="0">
                  <a:ln>
                    <a:noFill/>
                  </a:ln>
                  <a:solidFill>
                    <a:prstClr val="white"/>
                  </a:solidFill>
                  <a:effectLst/>
                  <a:uLnTx/>
                  <a:uFillTx/>
                  <a:latin typeface="阿里巴巴普惠体 R"/>
                </a:rPr>
                <a:t>更新</a:t>
              </a:r>
            </a:p>
          </p:txBody>
        </p:sp>
      </p:grpSp>
      <p:grpSp>
        <p:nvGrpSpPr>
          <p:cNvPr id="33" name="组合 32">
            <a:extLst>
              <a:ext uri="{FF2B5EF4-FFF2-40B4-BE49-F238E27FC236}">
                <a16:creationId xmlns:a16="http://schemas.microsoft.com/office/drawing/2014/main" id="{EDC17E50-F3F6-0B3F-5F7A-19841C7FBAD3}"/>
              </a:ext>
            </a:extLst>
          </p:cNvPr>
          <p:cNvGrpSpPr/>
          <p:nvPr/>
        </p:nvGrpSpPr>
        <p:grpSpPr>
          <a:xfrm>
            <a:off x="993340" y="2122949"/>
            <a:ext cx="2099624" cy="455191"/>
            <a:chOff x="4332080" y="2102393"/>
            <a:chExt cx="2099624" cy="455191"/>
          </a:xfrm>
        </p:grpSpPr>
        <p:grpSp>
          <p:nvGrpSpPr>
            <p:cNvPr id="34" name="组合 33">
              <a:extLst>
                <a:ext uri="{FF2B5EF4-FFF2-40B4-BE49-F238E27FC236}">
                  <a16:creationId xmlns:a16="http://schemas.microsoft.com/office/drawing/2014/main" id="{08A74D08-1763-7F31-4D5E-5FFE35838E15}"/>
                </a:ext>
              </a:extLst>
            </p:cNvPr>
            <p:cNvGrpSpPr/>
            <p:nvPr/>
          </p:nvGrpSpPr>
          <p:grpSpPr>
            <a:xfrm>
              <a:off x="4407835" y="2102393"/>
              <a:ext cx="2023869" cy="455191"/>
              <a:chOff x="4628355" y="1937085"/>
              <a:chExt cx="1903214" cy="455191"/>
            </a:xfrm>
          </p:grpSpPr>
          <p:sp>
            <p:nvSpPr>
              <p:cNvPr id="36" name="流程图: 文档 35">
                <a:extLst>
                  <a:ext uri="{FF2B5EF4-FFF2-40B4-BE49-F238E27FC236}">
                    <a16:creationId xmlns:a16="http://schemas.microsoft.com/office/drawing/2014/main" id="{CC1DEDA1-84D6-792D-CF79-601AA9853802}"/>
                  </a:ext>
                </a:extLst>
              </p:cNvPr>
              <p:cNvSpPr/>
              <p:nvPr/>
            </p:nvSpPr>
            <p:spPr>
              <a:xfrm rot="16200000">
                <a:off x="6098595" y="1959302"/>
                <a:ext cx="455187" cy="410761"/>
              </a:xfrm>
              <a:prstGeom prst="flowChartDocument">
                <a:avLst/>
              </a:prstGeom>
              <a:solidFill>
                <a:srgbClr val="0168B0"/>
              </a:solidFill>
              <a:ln w="0" cap="flat" cmpd="sng" algn="ctr">
                <a:noFill/>
                <a:prstDash val="solid"/>
                <a:miter lim="800000"/>
              </a:ln>
              <a:effectLst>
                <a:outerShdw blurRad="254000" dist="50800" dir="5400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37" name="矩形 36">
                <a:extLst>
                  <a:ext uri="{FF2B5EF4-FFF2-40B4-BE49-F238E27FC236}">
                    <a16:creationId xmlns:a16="http://schemas.microsoft.com/office/drawing/2014/main" id="{B4537ED3-C87E-10A3-D758-88C6B9BC96E5}"/>
                  </a:ext>
                </a:extLst>
              </p:cNvPr>
              <p:cNvSpPr/>
              <p:nvPr/>
            </p:nvSpPr>
            <p:spPr>
              <a:xfrm rot="16200000">
                <a:off x="5255655" y="1309785"/>
                <a:ext cx="455187" cy="1709788"/>
              </a:xfrm>
              <a:prstGeom prst="rect">
                <a:avLst/>
              </a:prstGeom>
              <a:gradFill flip="none" rotWithShape="1">
                <a:gsLst>
                  <a:gs pos="100000">
                    <a:srgbClr val="0168B0"/>
                  </a:gs>
                  <a:gs pos="0">
                    <a:srgbClr val="0168B0">
                      <a:lumMod val="65000"/>
                      <a:lumOff val="35000"/>
                    </a:srgb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35" name="文本框 34">
              <a:extLst>
                <a:ext uri="{FF2B5EF4-FFF2-40B4-BE49-F238E27FC236}">
                  <a16:creationId xmlns:a16="http://schemas.microsoft.com/office/drawing/2014/main" id="{1078B04F-5FA6-CFC4-1188-3C25CEA5ABAB}"/>
                </a:ext>
              </a:extLst>
            </p:cNvPr>
            <p:cNvSpPr txBox="1"/>
            <p:nvPr/>
          </p:nvSpPr>
          <p:spPr>
            <a:xfrm>
              <a:off x="4332080" y="2123555"/>
              <a:ext cx="196968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200" b="1" kern="0" spc="200" dirty="0">
                  <a:solidFill>
                    <a:prstClr val="white"/>
                  </a:solidFill>
                  <a:latin typeface="阿里巴巴普惠体 R"/>
                </a:rPr>
                <a:t>聚合</a:t>
              </a:r>
              <a:endParaRPr kumimoji="0" lang="zh-CN" altLang="en-US" sz="2200" b="1" i="0" u="none" strike="noStrike" kern="0" cap="none" spc="200" normalizeH="0" baseline="0" noProof="0" dirty="0">
                <a:ln>
                  <a:noFill/>
                </a:ln>
                <a:solidFill>
                  <a:prstClr val="white"/>
                </a:solidFill>
                <a:effectLst/>
                <a:uLnTx/>
                <a:uFillTx/>
                <a:latin typeface="阿里巴巴普惠体 R"/>
              </a:endParaRPr>
            </a:p>
          </p:txBody>
        </p:sp>
      </p:grpSp>
      <p:grpSp>
        <p:nvGrpSpPr>
          <p:cNvPr id="38" name="组合 37">
            <a:extLst>
              <a:ext uri="{FF2B5EF4-FFF2-40B4-BE49-F238E27FC236}">
                <a16:creationId xmlns:a16="http://schemas.microsoft.com/office/drawing/2014/main" id="{29294C56-671A-4C98-5567-0ECA3142A5D7}"/>
              </a:ext>
            </a:extLst>
          </p:cNvPr>
          <p:cNvGrpSpPr/>
          <p:nvPr/>
        </p:nvGrpSpPr>
        <p:grpSpPr>
          <a:xfrm>
            <a:off x="7681825" y="2102393"/>
            <a:ext cx="2263713" cy="790603"/>
            <a:chOff x="4332080" y="2102393"/>
            <a:chExt cx="2099624" cy="790603"/>
          </a:xfrm>
        </p:grpSpPr>
        <p:grpSp>
          <p:nvGrpSpPr>
            <p:cNvPr id="39" name="组合 38">
              <a:extLst>
                <a:ext uri="{FF2B5EF4-FFF2-40B4-BE49-F238E27FC236}">
                  <a16:creationId xmlns:a16="http://schemas.microsoft.com/office/drawing/2014/main" id="{48161F0E-363E-3018-C70F-9CE0585C4D51}"/>
                </a:ext>
              </a:extLst>
            </p:cNvPr>
            <p:cNvGrpSpPr/>
            <p:nvPr/>
          </p:nvGrpSpPr>
          <p:grpSpPr>
            <a:xfrm>
              <a:off x="4407835" y="2102393"/>
              <a:ext cx="2023869" cy="455191"/>
              <a:chOff x="4628355" y="1937085"/>
              <a:chExt cx="1903214" cy="455191"/>
            </a:xfrm>
          </p:grpSpPr>
          <p:sp>
            <p:nvSpPr>
              <p:cNvPr id="41" name="流程图: 文档 40">
                <a:extLst>
                  <a:ext uri="{FF2B5EF4-FFF2-40B4-BE49-F238E27FC236}">
                    <a16:creationId xmlns:a16="http://schemas.microsoft.com/office/drawing/2014/main" id="{A74FE2D7-793D-EA90-EC04-1E88FB96BACD}"/>
                  </a:ext>
                </a:extLst>
              </p:cNvPr>
              <p:cNvSpPr/>
              <p:nvPr/>
            </p:nvSpPr>
            <p:spPr>
              <a:xfrm rot="16200000">
                <a:off x="6098595" y="1959302"/>
                <a:ext cx="455187" cy="410761"/>
              </a:xfrm>
              <a:prstGeom prst="flowChartDocument">
                <a:avLst/>
              </a:prstGeom>
              <a:solidFill>
                <a:srgbClr val="0168B0"/>
              </a:solidFill>
              <a:ln w="0" cap="flat" cmpd="sng" algn="ctr">
                <a:noFill/>
                <a:prstDash val="solid"/>
                <a:miter lim="800000"/>
              </a:ln>
              <a:effectLst>
                <a:outerShdw blurRad="254000" dist="50800" dir="5400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2" name="矩形 41">
                <a:extLst>
                  <a:ext uri="{FF2B5EF4-FFF2-40B4-BE49-F238E27FC236}">
                    <a16:creationId xmlns:a16="http://schemas.microsoft.com/office/drawing/2014/main" id="{5C3E728A-8066-DE1B-1BA5-BCA385C853E0}"/>
                  </a:ext>
                </a:extLst>
              </p:cNvPr>
              <p:cNvSpPr/>
              <p:nvPr/>
            </p:nvSpPr>
            <p:spPr>
              <a:xfrm rot="16200000">
                <a:off x="5255655" y="1309785"/>
                <a:ext cx="455187" cy="1709788"/>
              </a:xfrm>
              <a:prstGeom prst="rect">
                <a:avLst/>
              </a:prstGeom>
              <a:gradFill flip="none" rotWithShape="1">
                <a:gsLst>
                  <a:gs pos="100000">
                    <a:srgbClr val="0168B0"/>
                  </a:gs>
                  <a:gs pos="0">
                    <a:srgbClr val="0168B0">
                      <a:lumMod val="65000"/>
                      <a:lumOff val="35000"/>
                    </a:srgb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40" name="文本框 39">
              <a:extLst>
                <a:ext uri="{FF2B5EF4-FFF2-40B4-BE49-F238E27FC236}">
                  <a16:creationId xmlns:a16="http://schemas.microsoft.com/office/drawing/2014/main" id="{6A276597-5801-EA9F-D485-80414986B2CC}"/>
                </a:ext>
              </a:extLst>
            </p:cNvPr>
            <p:cNvSpPr txBox="1"/>
            <p:nvPr/>
          </p:nvSpPr>
          <p:spPr>
            <a:xfrm>
              <a:off x="4332080" y="2123555"/>
              <a:ext cx="1969688"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200" normalizeH="0" baseline="0" noProof="0" dirty="0">
                  <a:ln>
                    <a:noFill/>
                  </a:ln>
                  <a:solidFill>
                    <a:prstClr val="white"/>
                  </a:solidFill>
                  <a:effectLst/>
                  <a:uLnTx/>
                  <a:uFillTx/>
                  <a:latin typeface="阿里巴巴普惠体 R"/>
                </a:rPr>
                <a:t>全网信息传播</a:t>
              </a:r>
            </a:p>
          </p:txBody>
        </p:sp>
      </p:grpSp>
    </p:spTree>
    <p:extLst>
      <p:ext uri="{BB962C8B-B14F-4D97-AF65-F5344CB8AC3E}">
        <p14:creationId xmlns:p14="http://schemas.microsoft.com/office/powerpoint/2010/main" val="16740072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89CDFB-D8AA-C3A3-C8DD-D182863A59A5}"/>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DDC6A6B0-A403-1CAE-3BA2-E885C7EB4B02}"/>
              </a:ext>
            </a:extLst>
          </p:cNvPr>
          <p:cNvGrpSpPr/>
          <p:nvPr/>
        </p:nvGrpSpPr>
        <p:grpSpPr>
          <a:xfrm>
            <a:off x="-242870" y="222469"/>
            <a:ext cx="5906822" cy="734108"/>
            <a:chOff x="-240704" y="246620"/>
            <a:chExt cx="3456384" cy="734108"/>
          </a:xfrm>
        </p:grpSpPr>
        <p:sp>
          <p:nvSpPr>
            <p:cNvPr id="2" name="矩形: 圆角 1">
              <a:extLst>
                <a:ext uri="{FF2B5EF4-FFF2-40B4-BE49-F238E27FC236}">
                  <a16:creationId xmlns:a16="http://schemas.microsoft.com/office/drawing/2014/main" id="{C2B3E55D-9EC0-9C52-204B-331CD21DC4CE}"/>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0935CC22-3408-B9DE-EF2F-DBBD0BC204D6}"/>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dirty="0">
                  <a:solidFill>
                    <a:prstClr val="white"/>
                  </a:solidFill>
                  <a:latin typeface="微软雅黑" panose="020B0503020204020204" pitchFamily="34" charset="-122"/>
                  <a:ea typeface="微软雅黑" panose="020B0503020204020204" pitchFamily="34" charset="-122"/>
                </a:rPr>
                <a:t>图嵌入与图神经网络的关联</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5" name="文本框 24">
            <a:extLst>
              <a:ext uri="{FF2B5EF4-FFF2-40B4-BE49-F238E27FC236}">
                <a16:creationId xmlns:a16="http://schemas.microsoft.com/office/drawing/2014/main" id="{E6791EC3-DE8B-DD82-AE99-A1A44F30A792}"/>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FBF4C8D5-E62A-B92C-6750-5BA744800F4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EE5A69AD-0988-5FB1-082B-24DBC6243EAB}"/>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半闭框 7">
            <a:extLst>
              <a:ext uri="{FF2B5EF4-FFF2-40B4-BE49-F238E27FC236}">
                <a16:creationId xmlns:a16="http://schemas.microsoft.com/office/drawing/2014/main" id="{156471A9-81A2-B250-C7C6-8BF699EBDEB5}"/>
              </a:ext>
            </a:extLst>
          </p:cNvPr>
          <p:cNvSpPr/>
          <p:nvPr/>
        </p:nvSpPr>
        <p:spPr>
          <a:xfrm rot="16200000">
            <a:off x="1110908" y="5636065"/>
            <a:ext cx="359179" cy="389648"/>
          </a:xfrm>
          <a:prstGeom prst="halfFrame">
            <a:avLst>
              <a:gd name="adj1" fmla="val 9883"/>
              <a:gd name="adj2" fmla="val 8627"/>
            </a:avLst>
          </a:prstGeom>
          <a:solidFill>
            <a:srgbClr val="0168B0"/>
          </a:solidFill>
          <a:ln w="12700" cap="flat" cmpd="sng" algn="ctr">
            <a:noFill/>
            <a:prstDash val="solid"/>
            <a:miter lim="800000"/>
          </a:ln>
          <a:effectLst>
            <a:outerShdw blurRad="508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cs typeface="+mn-cs"/>
            </a:endParaRPr>
          </a:p>
        </p:txBody>
      </p:sp>
      <p:grpSp>
        <p:nvGrpSpPr>
          <p:cNvPr id="9" name="组合 8">
            <a:extLst>
              <a:ext uri="{FF2B5EF4-FFF2-40B4-BE49-F238E27FC236}">
                <a16:creationId xmlns:a16="http://schemas.microsoft.com/office/drawing/2014/main" id="{AF8E3126-8CA1-BEB7-8A31-EA2920542602}"/>
              </a:ext>
            </a:extLst>
          </p:cNvPr>
          <p:cNvGrpSpPr/>
          <p:nvPr/>
        </p:nvGrpSpPr>
        <p:grpSpPr>
          <a:xfrm>
            <a:off x="1273929" y="1717195"/>
            <a:ext cx="2962309" cy="4113694"/>
            <a:chOff x="4100160" y="822519"/>
            <a:chExt cx="3991681" cy="5543161"/>
          </a:xfrm>
        </p:grpSpPr>
        <p:sp>
          <p:nvSpPr>
            <p:cNvPr id="10" name="矩形: 圆角 9">
              <a:extLst>
                <a:ext uri="{FF2B5EF4-FFF2-40B4-BE49-F238E27FC236}">
                  <a16:creationId xmlns:a16="http://schemas.microsoft.com/office/drawing/2014/main" id="{23829E16-A5CE-BE48-27F2-CF01AA35CD64}"/>
                </a:ext>
              </a:extLst>
            </p:cNvPr>
            <p:cNvSpPr/>
            <p:nvPr/>
          </p:nvSpPr>
          <p:spPr>
            <a:xfrm>
              <a:off x="4100160" y="822519"/>
              <a:ext cx="3991681" cy="5543161"/>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1" name="圆角矩形 16">
              <a:extLst>
                <a:ext uri="{FF2B5EF4-FFF2-40B4-BE49-F238E27FC236}">
                  <a16:creationId xmlns:a16="http://schemas.microsoft.com/office/drawing/2014/main" id="{F02CEED4-2CA6-79FB-8B39-0AC232A96DF2}"/>
                </a:ext>
              </a:extLst>
            </p:cNvPr>
            <p:cNvSpPr/>
            <p:nvPr/>
          </p:nvSpPr>
          <p:spPr>
            <a:xfrm>
              <a:off x="5543550" y="5666872"/>
              <a:ext cx="1104900" cy="65258"/>
            </a:xfrm>
            <a:prstGeom prst="roundRect">
              <a:avLst>
                <a:gd name="adj" fmla="val 50000"/>
              </a:avLst>
            </a:prstGeom>
            <a:solidFill>
              <a:srgbClr val="0168B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sp>
          <p:nvSpPr>
            <p:cNvPr id="12" name="圆角矩形 59">
              <a:extLst>
                <a:ext uri="{FF2B5EF4-FFF2-40B4-BE49-F238E27FC236}">
                  <a16:creationId xmlns:a16="http://schemas.microsoft.com/office/drawing/2014/main" id="{E4F0160A-E8AC-305F-4092-9A971674DEAB}"/>
                </a:ext>
              </a:extLst>
            </p:cNvPr>
            <p:cNvSpPr/>
            <p:nvPr/>
          </p:nvSpPr>
          <p:spPr>
            <a:xfrm>
              <a:off x="5543551" y="5666872"/>
              <a:ext cx="363822" cy="65258"/>
            </a:xfrm>
            <a:prstGeom prst="roundRect">
              <a:avLst>
                <a:gd name="adj" fmla="val 50000"/>
              </a:avLst>
            </a:prstGeom>
            <a:gradFill>
              <a:gsLst>
                <a:gs pos="6000">
                  <a:srgbClr val="0168B0"/>
                </a:gs>
                <a:gs pos="100000">
                  <a:srgbClr val="0168B0">
                    <a:lumMod val="65000"/>
                    <a:lumOff val="35000"/>
                  </a:srgbClr>
                </a:gs>
              </a:gsLst>
              <a:lin ang="0" scaled="0"/>
            </a:gradFill>
            <a:ln w="12700" cap="flat" cmpd="sng" algn="ctr">
              <a:noFill/>
              <a:prstDash val="solid"/>
              <a:miter lim="800000"/>
            </a:ln>
            <a:effectLst>
              <a:outerShdw blurRad="368300" dir="5400000" algn="ctr" rotWithShape="0">
                <a:srgbClr val="FD4979">
                  <a:alpha val="49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grpSp>
      <p:grpSp>
        <p:nvGrpSpPr>
          <p:cNvPr id="13" name="组合 12">
            <a:extLst>
              <a:ext uri="{FF2B5EF4-FFF2-40B4-BE49-F238E27FC236}">
                <a16:creationId xmlns:a16="http://schemas.microsoft.com/office/drawing/2014/main" id="{F04A2850-5F61-E87C-7F6F-069EEAA7FD1A}"/>
              </a:ext>
            </a:extLst>
          </p:cNvPr>
          <p:cNvGrpSpPr/>
          <p:nvPr/>
        </p:nvGrpSpPr>
        <p:grpSpPr>
          <a:xfrm>
            <a:off x="4688337" y="1718732"/>
            <a:ext cx="2962309" cy="4113694"/>
            <a:chOff x="4100160" y="822519"/>
            <a:chExt cx="3991681" cy="5543161"/>
          </a:xfrm>
        </p:grpSpPr>
        <p:sp>
          <p:nvSpPr>
            <p:cNvPr id="14" name="矩形: 圆角 13">
              <a:extLst>
                <a:ext uri="{FF2B5EF4-FFF2-40B4-BE49-F238E27FC236}">
                  <a16:creationId xmlns:a16="http://schemas.microsoft.com/office/drawing/2014/main" id="{39EAFACD-7CA2-0C04-D554-D1753623F8AA}"/>
                </a:ext>
              </a:extLst>
            </p:cNvPr>
            <p:cNvSpPr/>
            <p:nvPr/>
          </p:nvSpPr>
          <p:spPr>
            <a:xfrm>
              <a:off x="4100160" y="822519"/>
              <a:ext cx="3991681" cy="5543161"/>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5" name="圆角矩形 16">
              <a:extLst>
                <a:ext uri="{FF2B5EF4-FFF2-40B4-BE49-F238E27FC236}">
                  <a16:creationId xmlns:a16="http://schemas.microsoft.com/office/drawing/2014/main" id="{BAB52502-97E9-1FC3-37F2-5EA6E5FFF736}"/>
                </a:ext>
              </a:extLst>
            </p:cNvPr>
            <p:cNvSpPr/>
            <p:nvPr/>
          </p:nvSpPr>
          <p:spPr>
            <a:xfrm>
              <a:off x="5543550" y="5666872"/>
              <a:ext cx="1104900" cy="65258"/>
            </a:xfrm>
            <a:prstGeom prst="roundRect">
              <a:avLst>
                <a:gd name="adj" fmla="val 50000"/>
              </a:avLst>
            </a:prstGeom>
            <a:solidFill>
              <a:srgbClr val="0168B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sp>
          <p:nvSpPr>
            <p:cNvPr id="16" name="圆角矩形 59">
              <a:extLst>
                <a:ext uri="{FF2B5EF4-FFF2-40B4-BE49-F238E27FC236}">
                  <a16:creationId xmlns:a16="http://schemas.microsoft.com/office/drawing/2014/main" id="{B3F3A8D7-A0FA-8635-C382-F14FAEB8BE40}"/>
                </a:ext>
              </a:extLst>
            </p:cNvPr>
            <p:cNvSpPr/>
            <p:nvPr/>
          </p:nvSpPr>
          <p:spPr>
            <a:xfrm>
              <a:off x="5543551" y="5666872"/>
              <a:ext cx="727644" cy="65258"/>
            </a:xfrm>
            <a:prstGeom prst="roundRect">
              <a:avLst>
                <a:gd name="adj" fmla="val 50000"/>
              </a:avLst>
            </a:prstGeom>
            <a:gradFill>
              <a:gsLst>
                <a:gs pos="6000">
                  <a:srgbClr val="0168B0"/>
                </a:gs>
                <a:gs pos="100000">
                  <a:srgbClr val="0168B0">
                    <a:lumMod val="65000"/>
                    <a:lumOff val="35000"/>
                  </a:srgbClr>
                </a:gs>
              </a:gsLst>
              <a:lin ang="0" scaled="0"/>
            </a:gradFill>
            <a:ln w="12700" cap="flat" cmpd="sng" algn="ctr">
              <a:noFill/>
              <a:prstDash val="solid"/>
              <a:miter lim="800000"/>
            </a:ln>
            <a:effectLst>
              <a:outerShdw blurRad="368300" dir="5400000" algn="ctr" rotWithShape="0">
                <a:srgbClr val="FD4979">
                  <a:alpha val="49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grpSp>
      <p:grpSp>
        <p:nvGrpSpPr>
          <p:cNvPr id="17" name="组合 16">
            <a:extLst>
              <a:ext uri="{FF2B5EF4-FFF2-40B4-BE49-F238E27FC236}">
                <a16:creationId xmlns:a16="http://schemas.microsoft.com/office/drawing/2014/main" id="{FF1016ED-502D-7C21-6809-4DA1CD9F52C7}"/>
              </a:ext>
            </a:extLst>
          </p:cNvPr>
          <p:cNvGrpSpPr/>
          <p:nvPr/>
        </p:nvGrpSpPr>
        <p:grpSpPr>
          <a:xfrm>
            <a:off x="7955762" y="1717195"/>
            <a:ext cx="2962309" cy="4113694"/>
            <a:chOff x="4100160" y="822519"/>
            <a:chExt cx="3991681" cy="5543161"/>
          </a:xfrm>
        </p:grpSpPr>
        <p:sp>
          <p:nvSpPr>
            <p:cNvPr id="18" name="矩形: 圆角 17">
              <a:extLst>
                <a:ext uri="{FF2B5EF4-FFF2-40B4-BE49-F238E27FC236}">
                  <a16:creationId xmlns:a16="http://schemas.microsoft.com/office/drawing/2014/main" id="{87892868-CD24-28B8-A824-FC6D1BFF12B1}"/>
                </a:ext>
              </a:extLst>
            </p:cNvPr>
            <p:cNvSpPr/>
            <p:nvPr/>
          </p:nvSpPr>
          <p:spPr>
            <a:xfrm>
              <a:off x="4100160" y="822519"/>
              <a:ext cx="3991681" cy="5543161"/>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9" name="圆角矩形 16">
              <a:extLst>
                <a:ext uri="{FF2B5EF4-FFF2-40B4-BE49-F238E27FC236}">
                  <a16:creationId xmlns:a16="http://schemas.microsoft.com/office/drawing/2014/main" id="{2E8A832B-96DC-7D6F-519D-4633ACCA561B}"/>
                </a:ext>
              </a:extLst>
            </p:cNvPr>
            <p:cNvSpPr/>
            <p:nvPr/>
          </p:nvSpPr>
          <p:spPr>
            <a:xfrm>
              <a:off x="5543550" y="5666872"/>
              <a:ext cx="1104900" cy="65258"/>
            </a:xfrm>
            <a:prstGeom prst="roundRect">
              <a:avLst>
                <a:gd name="adj" fmla="val 50000"/>
              </a:avLst>
            </a:prstGeom>
            <a:solidFill>
              <a:srgbClr val="0168B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sp>
          <p:nvSpPr>
            <p:cNvPr id="20" name="圆角矩形 59">
              <a:extLst>
                <a:ext uri="{FF2B5EF4-FFF2-40B4-BE49-F238E27FC236}">
                  <a16:creationId xmlns:a16="http://schemas.microsoft.com/office/drawing/2014/main" id="{0FAB1ECA-48C9-F7AA-9130-672E5255F9B0}"/>
                </a:ext>
              </a:extLst>
            </p:cNvPr>
            <p:cNvSpPr/>
            <p:nvPr/>
          </p:nvSpPr>
          <p:spPr>
            <a:xfrm>
              <a:off x="5543551" y="5666872"/>
              <a:ext cx="1106020" cy="65258"/>
            </a:xfrm>
            <a:prstGeom prst="roundRect">
              <a:avLst>
                <a:gd name="adj" fmla="val 50000"/>
              </a:avLst>
            </a:prstGeom>
            <a:gradFill>
              <a:gsLst>
                <a:gs pos="6000">
                  <a:srgbClr val="0168B0"/>
                </a:gs>
                <a:gs pos="100000">
                  <a:srgbClr val="0168B0">
                    <a:lumMod val="65000"/>
                    <a:lumOff val="35000"/>
                  </a:srgbClr>
                </a:gs>
              </a:gsLst>
              <a:lin ang="0" scaled="0"/>
            </a:gradFill>
            <a:ln w="12700" cap="flat" cmpd="sng" algn="ctr">
              <a:noFill/>
              <a:prstDash val="solid"/>
              <a:miter lim="800000"/>
            </a:ln>
            <a:effectLst>
              <a:outerShdw blurRad="368300" dir="5400000" algn="ctr" rotWithShape="0">
                <a:srgbClr val="FD4979">
                  <a:alpha val="49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21" name="矩形 20">
            <a:extLst>
              <a:ext uri="{FF2B5EF4-FFF2-40B4-BE49-F238E27FC236}">
                <a16:creationId xmlns:a16="http://schemas.microsoft.com/office/drawing/2014/main" id="{CEB95703-EAF6-165A-E1ED-D221A1465903}"/>
              </a:ext>
            </a:extLst>
          </p:cNvPr>
          <p:cNvSpPr/>
          <p:nvPr/>
        </p:nvSpPr>
        <p:spPr>
          <a:xfrm>
            <a:off x="1371101" y="2987088"/>
            <a:ext cx="2767964" cy="1873333"/>
          </a:xfrm>
          <a:prstGeom prst="rect">
            <a:avLst/>
          </a:prstGeom>
        </p:spPr>
        <p:txBody>
          <a:bodyPr wrap="square">
            <a:spAutoFit/>
          </a:bodyPr>
          <a:lstStyle/>
          <a:p>
            <a:pPr algn="ctr">
              <a:lnSpc>
                <a:spcPct val="140000"/>
              </a:lnSpc>
            </a:pPr>
            <a:r>
              <a:rPr lang="zh-CN" altLang="en-US" sz="1400" dirty="0"/>
              <a:t>通过图神经网络学习到的节点表示可以用于节点分类、图分类、链接预测等任务。实际上，</a:t>
            </a:r>
            <a:r>
              <a:rPr lang="en-US" altLang="zh-CN" sz="1400" dirty="0"/>
              <a:t>GNN</a:t>
            </a:r>
            <a:r>
              <a:rPr lang="zh-CN" altLang="en-US" sz="1400" dirty="0"/>
              <a:t>本质上也可以视为一种学习图嵌入的方式，它通过信息聚合和传播逐步学习节点的低维表示。</a:t>
            </a:r>
            <a:endParaRPr lang="en-US" altLang="zh-CN" sz="1400" dirty="0">
              <a:solidFill>
                <a:srgbClr val="44546A">
                  <a:lumMod val="75000"/>
                </a:srgbClr>
              </a:solidFill>
              <a:latin typeface="阿里巴巴普惠体 R"/>
            </a:endParaRPr>
          </a:p>
        </p:txBody>
      </p:sp>
      <p:sp>
        <p:nvSpPr>
          <p:cNvPr id="22" name="矩形 21">
            <a:extLst>
              <a:ext uri="{FF2B5EF4-FFF2-40B4-BE49-F238E27FC236}">
                <a16:creationId xmlns:a16="http://schemas.microsoft.com/office/drawing/2014/main" id="{3A703307-7D40-34F4-474A-9DC25D2673C6}"/>
              </a:ext>
            </a:extLst>
          </p:cNvPr>
          <p:cNvSpPr/>
          <p:nvPr/>
        </p:nvSpPr>
        <p:spPr>
          <a:xfrm>
            <a:off x="4852849" y="3035595"/>
            <a:ext cx="2633283" cy="1571007"/>
          </a:xfrm>
          <a:prstGeom prst="rect">
            <a:avLst/>
          </a:prstGeom>
        </p:spPr>
        <p:txBody>
          <a:bodyPr wrap="square">
            <a:spAutoFit/>
          </a:bodyPr>
          <a:lstStyle/>
          <a:p>
            <a:pPr algn="ctr">
              <a:lnSpc>
                <a:spcPct val="140000"/>
              </a:lnSpc>
            </a:pPr>
            <a:r>
              <a:rPr lang="zh-CN" altLang="en-US" sz="1400" dirty="0"/>
              <a:t>在某些场景下，图嵌入方法可以作为</a:t>
            </a:r>
            <a:r>
              <a:rPr lang="en-US" altLang="zh-CN" sz="1400" dirty="0"/>
              <a:t>GNN</a:t>
            </a:r>
            <a:r>
              <a:rPr lang="zh-CN" altLang="en-US" sz="1400" dirty="0"/>
              <a:t>的初始化。通过图嵌入预先获得节点的初步表示，然后使用</a:t>
            </a:r>
            <a:r>
              <a:rPr lang="en-US" altLang="zh-CN" sz="1400" dirty="0"/>
              <a:t>GNN</a:t>
            </a:r>
            <a:r>
              <a:rPr lang="zh-CN" altLang="en-US" sz="1400" dirty="0"/>
              <a:t>进行进一步的学习和优化。</a:t>
            </a:r>
            <a:endParaRPr lang="en-US" altLang="zh-CN" sz="1400" dirty="0">
              <a:solidFill>
                <a:srgbClr val="44546A">
                  <a:lumMod val="75000"/>
                </a:srgbClr>
              </a:solidFill>
              <a:latin typeface="阿里巴巴普惠体 R"/>
            </a:endParaRPr>
          </a:p>
        </p:txBody>
      </p:sp>
      <p:sp>
        <p:nvSpPr>
          <p:cNvPr id="23" name="矩形 22">
            <a:extLst>
              <a:ext uri="{FF2B5EF4-FFF2-40B4-BE49-F238E27FC236}">
                <a16:creationId xmlns:a16="http://schemas.microsoft.com/office/drawing/2014/main" id="{C0A23659-DE98-D2C6-2405-9783FAED3DE7}"/>
              </a:ext>
            </a:extLst>
          </p:cNvPr>
          <p:cNvSpPr/>
          <p:nvPr/>
        </p:nvSpPr>
        <p:spPr>
          <a:xfrm>
            <a:off x="8064689" y="2987088"/>
            <a:ext cx="2808313" cy="1269386"/>
          </a:xfrm>
          <a:prstGeom prst="rect">
            <a:avLst/>
          </a:prstGeom>
        </p:spPr>
        <p:txBody>
          <a:bodyPr wrap="square">
            <a:spAutoFit/>
          </a:bodyPr>
          <a:lstStyle/>
          <a:p>
            <a:pPr algn="ctr">
              <a:lnSpc>
                <a:spcPct val="140000"/>
              </a:lnSpc>
            </a:pPr>
            <a:r>
              <a:rPr lang="zh-CN" altLang="en-US" sz="1400" dirty="0"/>
              <a:t>一些现代的图学习模型会结合图嵌入和图神经网络的优点，例如使用图嵌入方法进行初始化，然后通过</a:t>
            </a:r>
            <a:r>
              <a:rPr lang="en-US" altLang="zh-CN" sz="1400" dirty="0"/>
              <a:t>GNN</a:t>
            </a:r>
            <a:r>
              <a:rPr lang="zh-CN" altLang="en-US" sz="1400" dirty="0"/>
              <a:t>进一步优化节点表示。</a:t>
            </a:r>
            <a:endParaRPr lang="en-US" altLang="zh-CN" sz="1400" dirty="0">
              <a:solidFill>
                <a:srgbClr val="44546A">
                  <a:lumMod val="75000"/>
                </a:srgbClr>
              </a:solidFill>
              <a:latin typeface="阿里巴巴普惠体 R"/>
            </a:endParaRPr>
          </a:p>
        </p:txBody>
      </p:sp>
      <p:sp>
        <p:nvSpPr>
          <p:cNvPr id="24" name="半闭框 23">
            <a:extLst>
              <a:ext uri="{FF2B5EF4-FFF2-40B4-BE49-F238E27FC236}">
                <a16:creationId xmlns:a16="http://schemas.microsoft.com/office/drawing/2014/main" id="{6436FD7F-17D8-73B3-4E9C-F8C7DEAB81CF}"/>
              </a:ext>
            </a:extLst>
          </p:cNvPr>
          <p:cNvSpPr/>
          <p:nvPr/>
        </p:nvSpPr>
        <p:spPr>
          <a:xfrm rot="16200000" flipH="1" flipV="1">
            <a:off x="10746450" y="1566080"/>
            <a:ext cx="359179" cy="389648"/>
          </a:xfrm>
          <a:prstGeom prst="halfFrame">
            <a:avLst>
              <a:gd name="adj1" fmla="val 9883"/>
              <a:gd name="adj2" fmla="val 8627"/>
            </a:avLst>
          </a:prstGeom>
          <a:solidFill>
            <a:srgbClr val="0168B0"/>
          </a:solidFill>
          <a:ln w="12700" cap="flat" cmpd="sng" algn="ctr">
            <a:noFill/>
            <a:prstDash val="solid"/>
            <a:miter lim="800000"/>
          </a:ln>
          <a:effectLst>
            <a:outerShdw blurRad="508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cs typeface="+mn-cs"/>
            </a:endParaRPr>
          </a:p>
        </p:txBody>
      </p:sp>
      <p:grpSp>
        <p:nvGrpSpPr>
          <p:cNvPr id="27" name="组合 26">
            <a:extLst>
              <a:ext uri="{FF2B5EF4-FFF2-40B4-BE49-F238E27FC236}">
                <a16:creationId xmlns:a16="http://schemas.microsoft.com/office/drawing/2014/main" id="{F8FFAF59-BF93-AAD0-C8DE-977D875E0243}"/>
              </a:ext>
            </a:extLst>
          </p:cNvPr>
          <p:cNvGrpSpPr/>
          <p:nvPr/>
        </p:nvGrpSpPr>
        <p:grpSpPr>
          <a:xfrm>
            <a:off x="4332079" y="2102393"/>
            <a:ext cx="2718751" cy="790603"/>
            <a:chOff x="4332080" y="2102393"/>
            <a:chExt cx="2099624" cy="790603"/>
          </a:xfrm>
        </p:grpSpPr>
        <p:grpSp>
          <p:nvGrpSpPr>
            <p:cNvPr id="28" name="组合 27">
              <a:extLst>
                <a:ext uri="{FF2B5EF4-FFF2-40B4-BE49-F238E27FC236}">
                  <a16:creationId xmlns:a16="http://schemas.microsoft.com/office/drawing/2014/main" id="{739B2AF9-A175-F22F-2B26-6915328FC12F}"/>
                </a:ext>
              </a:extLst>
            </p:cNvPr>
            <p:cNvGrpSpPr/>
            <p:nvPr/>
          </p:nvGrpSpPr>
          <p:grpSpPr>
            <a:xfrm>
              <a:off x="4407835" y="2102393"/>
              <a:ext cx="2023869" cy="455191"/>
              <a:chOff x="4628355" y="1937085"/>
              <a:chExt cx="1903214" cy="455191"/>
            </a:xfrm>
          </p:grpSpPr>
          <p:sp>
            <p:nvSpPr>
              <p:cNvPr id="31" name="流程图: 文档 30">
                <a:extLst>
                  <a:ext uri="{FF2B5EF4-FFF2-40B4-BE49-F238E27FC236}">
                    <a16:creationId xmlns:a16="http://schemas.microsoft.com/office/drawing/2014/main" id="{6926C77D-F183-4D58-BDBB-49844A9764AE}"/>
                  </a:ext>
                </a:extLst>
              </p:cNvPr>
              <p:cNvSpPr/>
              <p:nvPr/>
            </p:nvSpPr>
            <p:spPr>
              <a:xfrm rot="16200000">
                <a:off x="6098595" y="1959302"/>
                <a:ext cx="455187" cy="410761"/>
              </a:xfrm>
              <a:prstGeom prst="flowChartDocument">
                <a:avLst/>
              </a:prstGeom>
              <a:solidFill>
                <a:srgbClr val="0168B0"/>
              </a:solidFill>
              <a:ln w="0" cap="flat" cmpd="sng" algn="ctr">
                <a:noFill/>
                <a:prstDash val="solid"/>
                <a:miter lim="800000"/>
              </a:ln>
              <a:effectLst>
                <a:outerShdw blurRad="254000" dist="50800" dir="5400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32" name="矩形 31">
                <a:extLst>
                  <a:ext uri="{FF2B5EF4-FFF2-40B4-BE49-F238E27FC236}">
                    <a16:creationId xmlns:a16="http://schemas.microsoft.com/office/drawing/2014/main" id="{5B3757E4-A644-A281-DAEF-D7194047CE7F}"/>
                  </a:ext>
                </a:extLst>
              </p:cNvPr>
              <p:cNvSpPr/>
              <p:nvPr/>
            </p:nvSpPr>
            <p:spPr>
              <a:xfrm rot="16200000">
                <a:off x="5255655" y="1309785"/>
                <a:ext cx="455187" cy="1709788"/>
              </a:xfrm>
              <a:prstGeom prst="rect">
                <a:avLst/>
              </a:prstGeom>
              <a:gradFill flip="none" rotWithShape="1">
                <a:gsLst>
                  <a:gs pos="100000">
                    <a:srgbClr val="0168B0"/>
                  </a:gs>
                  <a:gs pos="0">
                    <a:srgbClr val="0168B0">
                      <a:lumMod val="65000"/>
                      <a:lumOff val="35000"/>
                    </a:srgb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30" name="文本框 29">
              <a:extLst>
                <a:ext uri="{FF2B5EF4-FFF2-40B4-BE49-F238E27FC236}">
                  <a16:creationId xmlns:a16="http://schemas.microsoft.com/office/drawing/2014/main" id="{9EBE1FFC-049F-9DDD-1A59-6438216DB889}"/>
                </a:ext>
              </a:extLst>
            </p:cNvPr>
            <p:cNvSpPr txBox="1"/>
            <p:nvPr/>
          </p:nvSpPr>
          <p:spPr>
            <a:xfrm>
              <a:off x="4332080" y="2123555"/>
              <a:ext cx="1969688"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2200" b="1" kern="0" spc="200" dirty="0">
                  <a:solidFill>
                    <a:prstClr val="white"/>
                  </a:solidFill>
                  <a:latin typeface="阿里巴巴普惠体 R"/>
                </a:rPr>
                <a:t>•</a:t>
              </a:r>
              <a:r>
                <a:rPr lang="zh-CN" altLang="en-US" sz="2200" b="1" kern="0" spc="200" dirty="0">
                  <a:solidFill>
                    <a:prstClr val="white"/>
                  </a:solidFill>
                  <a:latin typeface="阿里巴巴普惠体 R"/>
                </a:rPr>
                <a:t>图嵌入的初始化</a:t>
              </a:r>
              <a:endParaRPr kumimoji="0" lang="zh-CN" altLang="en-US" sz="2200" b="1" i="0" u="none" strike="noStrike" kern="0" cap="none" spc="200" normalizeH="0" baseline="0" noProof="0" dirty="0">
                <a:ln>
                  <a:noFill/>
                </a:ln>
                <a:solidFill>
                  <a:prstClr val="white"/>
                </a:solidFill>
                <a:effectLst/>
                <a:uLnTx/>
                <a:uFillTx/>
                <a:latin typeface="阿里巴巴普惠体 R"/>
              </a:endParaRPr>
            </a:p>
          </p:txBody>
        </p:sp>
      </p:grpSp>
      <p:grpSp>
        <p:nvGrpSpPr>
          <p:cNvPr id="33" name="组合 32">
            <a:extLst>
              <a:ext uri="{FF2B5EF4-FFF2-40B4-BE49-F238E27FC236}">
                <a16:creationId xmlns:a16="http://schemas.microsoft.com/office/drawing/2014/main" id="{376CF882-ECEF-084D-F159-DBD947316086}"/>
              </a:ext>
            </a:extLst>
          </p:cNvPr>
          <p:cNvGrpSpPr/>
          <p:nvPr/>
        </p:nvGrpSpPr>
        <p:grpSpPr>
          <a:xfrm>
            <a:off x="993339" y="2122949"/>
            <a:ext cx="3164485" cy="790603"/>
            <a:chOff x="4332080" y="2102393"/>
            <a:chExt cx="2099624" cy="790603"/>
          </a:xfrm>
        </p:grpSpPr>
        <p:grpSp>
          <p:nvGrpSpPr>
            <p:cNvPr id="34" name="组合 33">
              <a:extLst>
                <a:ext uri="{FF2B5EF4-FFF2-40B4-BE49-F238E27FC236}">
                  <a16:creationId xmlns:a16="http://schemas.microsoft.com/office/drawing/2014/main" id="{98674433-6D98-2431-6AE6-AEA560634E5D}"/>
                </a:ext>
              </a:extLst>
            </p:cNvPr>
            <p:cNvGrpSpPr/>
            <p:nvPr/>
          </p:nvGrpSpPr>
          <p:grpSpPr>
            <a:xfrm>
              <a:off x="4407835" y="2102393"/>
              <a:ext cx="2023869" cy="455191"/>
              <a:chOff x="4628355" y="1937085"/>
              <a:chExt cx="1903214" cy="455191"/>
            </a:xfrm>
          </p:grpSpPr>
          <p:sp>
            <p:nvSpPr>
              <p:cNvPr id="36" name="流程图: 文档 35">
                <a:extLst>
                  <a:ext uri="{FF2B5EF4-FFF2-40B4-BE49-F238E27FC236}">
                    <a16:creationId xmlns:a16="http://schemas.microsoft.com/office/drawing/2014/main" id="{920D1626-E956-84EA-B08E-427685DDF199}"/>
                  </a:ext>
                </a:extLst>
              </p:cNvPr>
              <p:cNvSpPr/>
              <p:nvPr/>
            </p:nvSpPr>
            <p:spPr>
              <a:xfrm rot="16200000">
                <a:off x="6098595" y="1959302"/>
                <a:ext cx="455187" cy="410761"/>
              </a:xfrm>
              <a:prstGeom prst="flowChartDocument">
                <a:avLst/>
              </a:prstGeom>
              <a:solidFill>
                <a:srgbClr val="0168B0"/>
              </a:solidFill>
              <a:ln w="0" cap="flat" cmpd="sng" algn="ctr">
                <a:noFill/>
                <a:prstDash val="solid"/>
                <a:miter lim="800000"/>
              </a:ln>
              <a:effectLst>
                <a:outerShdw blurRad="254000" dist="50800" dir="5400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37" name="矩形 36">
                <a:extLst>
                  <a:ext uri="{FF2B5EF4-FFF2-40B4-BE49-F238E27FC236}">
                    <a16:creationId xmlns:a16="http://schemas.microsoft.com/office/drawing/2014/main" id="{FC145E9D-F615-801D-3631-5AB00171DB27}"/>
                  </a:ext>
                </a:extLst>
              </p:cNvPr>
              <p:cNvSpPr/>
              <p:nvPr/>
            </p:nvSpPr>
            <p:spPr>
              <a:xfrm rot="16200000">
                <a:off x="5255655" y="1309785"/>
                <a:ext cx="455187" cy="1709788"/>
              </a:xfrm>
              <a:prstGeom prst="rect">
                <a:avLst/>
              </a:prstGeom>
              <a:gradFill flip="none" rotWithShape="1">
                <a:gsLst>
                  <a:gs pos="100000">
                    <a:srgbClr val="0168B0"/>
                  </a:gs>
                  <a:gs pos="0">
                    <a:srgbClr val="0168B0">
                      <a:lumMod val="65000"/>
                      <a:lumOff val="35000"/>
                    </a:srgb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35" name="文本框 34">
              <a:extLst>
                <a:ext uri="{FF2B5EF4-FFF2-40B4-BE49-F238E27FC236}">
                  <a16:creationId xmlns:a16="http://schemas.microsoft.com/office/drawing/2014/main" id="{7DD9C71C-3E7F-2D93-2EF0-64EF412E5BC0}"/>
                </a:ext>
              </a:extLst>
            </p:cNvPr>
            <p:cNvSpPr txBox="1"/>
            <p:nvPr/>
          </p:nvSpPr>
          <p:spPr>
            <a:xfrm>
              <a:off x="4332080" y="2123555"/>
              <a:ext cx="1969688" cy="76944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200" normalizeH="0" baseline="0" noProof="0" dirty="0">
                  <a:ln>
                    <a:noFill/>
                  </a:ln>
                  <a:solidFill>
                    <a:prstClr val="white"/>
                  </a:solidFill>
                  <a:effectLst/>
                  <a:uLnTx/>
                  <a:uFillTx/>
                  <a:latin typeface="阿里巴巴普惠体 R"/>
                </a:rPr>
                <a:t>嵌入生成与</a:t>
              </a:r>
              <a:r>
                <a:rPr kumimoji="0" lang="en-US" altLang="zh-CN" sz="2200" b="1" i="0" u="none" strike="noStrike" kern="0" cap="none" spc="200" normalizeH="0" baseline="0" noProof="0" dirty="0">
                  <a:ln>
                    <a:noFill/>
                  </a:ln>
                  <a:solidFill>
                    <a:prstClr val="white"/>
                  </a:solidFill>
                  <a:effectLst/>
                  <a:uLnTx/>
                  <a:uFillTx/>
                  <a:latin typeface="阿里巴巴普惠体 R"/>
                </a:rPr>
                <a:t>GNN</a:t>
              </a:r>
              <a:r>
                <a:rPr kumimoji="0" lang="zh-CN" altLang="en-US" sz="2200" b="1" i="0" u="none" strike="noStrike" kern="0" cap="none" spc="200" normalizeH="0" baseline="0" noProof="0" dirty="0">
                  <a:ln>
                    <a:noFill/>
                  </a:ln>
                  <a:solidFill>
                    <a:prstClr val="white"/>
                  </a:solidFill>
                  <a:effectLst/>
                  <a:uLnTx/>
                  <a:uFillTx/>
                  <a:latin typeface="阿里巴巴普惠体 R"/>
                </a:rPr>
                <a:t>应用</a:t>
              </a:r>
            </a:p>
          </p:txBody>
        </p:sp>
      </p:grpSp>
      <p:grpSp>
        <p:nvGrpSpPr>
          <p:cNvPr id="38" name="组合 37">
            <a:extLst>
              <a:ext uri="{FF2B5EF4-FFF2-40B4-BE49-F238E27FC236}">
                <a16:creationId xmlns:a16="http://schemas.microsoft.com/office/drawing/2014/main" id="{BA89682A-8F97-F2B5-4A30-93A4429BDDEC}"/>
              </a:ext>
            </a:extLst>
          </p:cNvPr>
          <p:cNvGrpSpPr/>
          <p:nvPr/>
        </p:nvGrpSpPr>
        <p:grpSpPr>
          <a:xfrm>
            <a:off x="7681826" y="2102393"/>
            <a:ext cx="2099624" cy="455191"/>
            <a:chOff x="4332080" y="2102393"/>
            <a:chExt cx="2099624" cy="455191"/>
          </a:xfrm>
        </p:grpSpPr>
        <p:grpSp>
          <p:nvGrpSpPr>
            <p:cNvPr id="39" name="组合 38">
              <a:extLst>
                <a:ext uri="{FF2B5EF4-FFF2-40B4-BE49-F238E27FC236}">
                  <a16:creationId xmlns:a16="http://schemas.microsoft.com/office/drawing/2014/main" id="{4FC18668-492C-62E7-D675-8FA0CEC14654}"/>
                </a:ext>
              </a:extLst>
            </p:cNvPr>
            <p:cNvGrpSpPr/>
            <p:nvPr/>
          </p:nvGrpSpPr>
          <p:grpSpPr>
            <a:xfrm>
              <a:off x="4407835" y="2102393"/>
              <a:ext cx="2023869" cy="455191"/>
              <a:chOff x="4628355" y="1937085"/>
              <a:chExt cx="1903214" cy="455191"/>
            </a:xfrm>
          </p:grpSpPr>
          <p:sp>
            <p:nvSpPr>
              <p:cNvPr id="41" name="流程图: 文档 40">
                <a:extLst>
                  <a:ext uri="{FF2B5EF4-FFF2-40B4-BE49-F238E27FC236}">
                    <a16:creationId xmlns:a16="http://schemas.microsoft.com/office/drawing/2014/main" id="{F9A558B0-FAC5-8A28-BFB1-272AE6982528}"/>
                  </a:ext>
                </a:extLst>
              </p:cNvPr>
              <p:cNvSpPr/>
              <p:nvPr/>
            </p:nvSpPr>
            <p:spPr>
              <a:xfrm rot="16200000">
                <a:off x="6098595" y="1959302"/>
                <a:ext cx="455187" cy="410761"/>
              </a:xfrm>
              <a:prstGeom prst="flowChartDocument">
                <a:avLst/>
              </a:prstGeom>
              <a:solidFill>
                <a:srgbClr val="0168B0"/>
              </a:solidFill>
              <a:ln w="0" cap="flat" cmpd="sng" algn="ctr">
                <a:noFill/>
                <a:prstDash val="solid"/>
                <a:miter lim="800000"/>
              </a:ln>
              <a:effectLst>
                <a:outerShdw blurRad="254000" dist="50800" dir="5400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2" name="矩形 41">
                <a:extLst>
                  <a:ext uri="{FF2B5EF4-FFF2-40B4-BE49-F238E27FC236}">
                    <a16:creationId xmlns:a16="http://schemas.microsoft.com/office/drawing/2014/main" id="{CCC129E3-F085-8E88-A747-84D49AE42D86}"/>
                  </a:ext>
                </a:extLst>
              </p:cNvPr>
              <p:cNvSpPr/>
              <p:nvPr/>
            </p:nvSpPr>
            <p:spPr>
              <a:xfrm rot="16200000">
                <a:off x="5255655" y="1309785"/>
                <a:ext cx="455187" cy="1709788"/>
              </a:xfrm>
              <a:prstGeom prst="rect">
                <a:avLst/>
              </a:prstGeom>
              <a:gradFill flip="none" rotWithShape="1">
                <a:gsLst>
                  <a:gs pos="100000">
                    <a:srgbClr val="0168B0"/>
                  </a:gs>
                  <a:gs pos="0">
                    <a:srgbClr val="0168B0">
                      <a:lumMod val="65000"/>
                      <a:lumOff val="35000"/>
                    </a:srgb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40" name="文本框 39">
              <a:extLst>
                <a:ext uri="{FF2B5EF4-FFF2-40B4-BE49-F238E27FC236}">
                  <a16:creationId xmlns:a16="http://schemas.microsoft.com/office/drawing/2014/main" id="{B14F567C-FC1F-C76C-6019-6BFE1C85683E}"/>
                </a:ext>
              </a:extLst>
            </p:cNvPr>
            <p:cNvSpPr txBox="1"/>
            <p:nvPr/>
          </p:nvSpPr>
          <p:spPr>
            <a:xfrm>
              <a:off x="4332080" y="2123555"/>
              <a:ext cx="196968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200" normalizeH="0" baseline="0" noProof="0" dirty="0">
                  <a:ln>
                    <a:noFill/>
                  </a:ln>
                  <a:solidFill>
                    <a:prstClr val="white"/>
                  </a:solidFill>
                  <a:effectLst/>
                  <a:uLnTx/>
                  <a:uFillTx/>
                  <a:latin typeface="阿里巴巴普惠体 R"/>
                </a:rPr>
                <a:t>混合模型</a:t>
              </a:r>
            </a:p>
          </p:txBody>
        </p:sp>
      </p:grpSp>
    </p:spTree>
    <p:extLst>
      <p:ext uri="{BB962C8B-B14F-4D97-AF65-F5344CB8AC3E}">
        <p14:creationId xmlns:p14="http://schemas.microsoft.com/office/powerpoint/2010/main" val="2817365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17BCE-6A9A-E859-2F13-16F37E4A34B2}"/>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151B6DF7-5337-8767-59F8-8BBDEC45600F}"/>
              </a:ext>
            </a:extLst>
          </p:cNvPr>
          <p:cNvGrpSpPr/>
          <p:nvPr/>
        </p:nvGrpSpPr>
        <p:grpSpPr>
          <a:xfrm>
            <a:off x="-240704" y="246620"/>
            <a:ext cx="3672408" cy="734108"/>
            <a:chOff x="-240704" y="246620"/>
            <a:chExt cx="3456384" cy="734108"/>
          </a:xfrm>
        </p:grpSpPr>
        <p:sp>
          <p:nvSpPr>
            <p:cNvPr id="2" name="矩形: 圆角 1">
              <a:extLst>
                <a:ext uri="{FF2B5EF4-FFF2-40B4-BE49-F238E27FC236}">
                  <a16:creationId xmlns:a16="http://schemas.microsoft.com/office/drawing/2014/main" id="{57EF432C-B15E-75C8-2496-6DC054633DAF}"/>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2EA618B6-5371-51D2-3CE6-B7FF3A42BEB8}"/>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dirty="0">
                  <a:solidFill>
                    <a:prstClr val="white"/>
                  </a:solidFill>
                  <a:latin typeface="微软雅黑" panose="020B0503020204020204" pitchFamily="34" charset="-122"/>
                  <a:ea typeface="微软雅黑" panose="020B0503020204020204" pitchFamily="34" charset="-122"/>
                </a:rPr>
                <a:t>图机器学习分类</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5" name="文本框 24">
            <a:extLst>
              <a:ext uri="{FF2B5EF4-FFF2-40B4-BE49-F238E27FC236}">
                <a16:creationId xmlns:a16="http://schemas.microsoft.com/office/drawing/2014/main" id="{3C5B7397-14FC-7CA9-ACEB-857B0824F7BF}"/>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F05A6B65-560D-AFAF-6BB7-5CF076BD8646}"/>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234D6C5B-E24B-6A21-A615-7E3220F50B28}"/>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grpSp>
        <p:nvGrpSpPr>
          <p:cNvPr id="8" name="组合 7">
            <a:extLst>
              <a:ext uri="{FF2B5EF4-FFF2-40B4-BE49-F238E27FC236}">
                <a16:creationId xmlns:a16="http://schemas.microsoft.com/office/drawing/2014/main" id="{833BA0C7-CCFD-9D0A-60EC-F80EA4A5DEFC}"/>
              </a:ext>
            </a:extLst>
          </p:cNvPr>
          <p:cNvGrpSpPr/>
          <p:nvPr/>
        </p:nvGrpSpPr>
        <p:grpSpPr>
          <a:xfrm>
            <a:off x="453686" y="1828800"/>
            <a:ext cx="5426290" cy="3725333"/>
            <a:chOff x="1998133" y="1828800"/>
            <a:chExt cx="4850226" cy="3725333"/>
          </a:xfrm>
        </p:grpSpPr>
        <p:sp>
          <p:nvSpPr>
            <p:cNvPr id="9" name="流程图: 文档 8">
              <a:extLst>
                <a:ext uri="{FF2B5EF4-FFF2-40B4-BE49-F238E27FC236}">
                  <a16:creationId xmlns:a16="http://schemas.microsoft.com/office/drawing/2014/main" id="{33BED825-FD71-9B15-F03A-C864174CF5D7}"/>
                </a:ext>
              </a:extLst>
            </p:cNvPr>
            <p:cNvSpPr/>
            <p:nvPr/>
          </p:nvSpPr>
          <p:spPr>
            <a:xfrm rot="16200000">
              <a:off x="3475238" y="1976120"/>
              <a:ext cx="3315550" cy="3430692"/>
            </a:xfrm>
            <a:prstGeom prst="flowChartDocument">
              <a:avLst/>
            </a:prstGeom>
            <a:solidFill>
              <a:sysClr val="window" lastClr="FFFFFF"/>
            </a:solidFill>
            <a:ln w="12700" cap="flat" cmpd="sng" algn="ctr">
              <a:solidFill>
                <a:srgbClr val="034C9C"/>
              </a:solid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cs typeface="+mn-cs"/>
              </a:endParaRPr>
            </a:p>
          </p:txBody>
        </p:sp>
        <p:sp>
          <p:nvSpPr>
            <p:cNvPr id="10" name="矩形: 圆角 9">
              <a:extLst>
                <a:ext uri="{FF2B5EF4-FFF2-40B4-BE49-F238E27FC236}">
                  <a16:creationId xmlns:a16="http://schemas.microsoft.com/office/drawing/2014/main" id="{88BE518F-1703-0996-A83A-DB635AEC3D88}"/>
                </a:ext>
              </a:extLst>
            </p:cNvPr>
            <p:cNvSpPr/>
            <p:nvPr/>
          </p:nvSpPr>
          <p:spPr>
            <a:xfrm>
              <a:off x="1998133" y="1828800"/>
              <a:ext cx="1454653" cy="3725333"/>
            </a:xfrm>
            <a:prstGeom prst="roundRect">
              <a:avLst>
                <a:gd name="adj" fmla="val 3498"/>
              </a:avLst>
            </a:prstGeom>
            <a:solidFill>
              <a:srgbClr val="034C9C"/>
            </a:solidFill>
            <a:ln w="12700" cap="flat" cmpd="sng" algn="ctr">
              <a:no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11" name="文本框 10">
            <a:extLst>
              <a:ext uri="{FF2B5EF4-FFF2-40B4-BE49-F238E27FC236}">
                <a16:creationId xmlns:a16="http://schemas.microsoft.com/office/drawing/2014/main" id="{0581FEA1-4F94-8CB2-A3A5-ED82295273F6}"/>
              </a:ext>
            </a:extLst>
          </p:cNvPr>
          <p:cNvSpPr txBox="1"/>
          <p:nvPr/>
        </p:nvSpPr>
        <p:spPr>
          <a:xfrm>
            <a:off x="847154" y="2696801"/>
            <a:ext cx="923330" cy="1989328"/>
          </a:xfrm>
          <a:prstGeom prst="rect">
            <a:avLst/>
          </a:prstGeom>
          <a:noFill/>
        </p:spPr>
        <p:txBody>
          <a:bodyPr vert="eaVert" wrap="square" rtlCol="0">
            <a:spAutoFit/>
          </a:bodyPr>
          <a:lstStyle/>
          <a:p>
            <a:pPr algn="ctr"/>
            <a:r>
              <a:rPr lang="en-US" altLang="zh-CN" sz="4800" b="1" spc="200" dirty="0">
                <a:solidFill>
                  <a:srgbClr val="0168B0">
                    <a:lumMod val="20000"/>
                    <a:lumOff val="80000"/>
                    <a:alpha val="10000"/>
                  </a:srgbClr>
                </a:solidFill>
                <a:latin typeface="阿里巴巴普惠体 R"/>
              </a:rPr>
              <a:t>01</a:t>
            </a:r>
            <a:endParaRPr lang="zh-CN" altLang="en-US" sz="4800" b="1" spc="200" dirty="0">
              <a:solidFill>
                <a:srgbClr val="0168B0">
                  <a:lumMod val="20000"/>
                  <a:lumOff val="80000"/>
                  <a:alpha val="10000"/>
                </a:srgbClr>
              </a:solidFill>
              <a:latin typeface="阿里巴巴普惠体 R"/>
            </a:endParaRPr>
          </a:p>
        </p:txBody>
      </p:sp>
      <p:sp>
        <p:nvSpPr>
          <p:cNvPr id="15" name="矩形 14">
            <a:extLst>
              <a:ext uri="{FF2B5EF4-FFF2-40B4-BE49-F238E27FC236}">
                <a16:creationId xmlns:a16="http://schemas.microsoft.com/office/drawing/2014/main" id="{D09B76B0-8D86-3E98-861F-DDA947AB0CE8}"/>
              </a:ext>
            </a:extLst>
          </p:cNvPr>
          <p:cNvSpPr>
            <a:spLocks noChangeAspect="1"/>
          </p:cNvSpPr>
          <p:nvPr/>
        </p:nvSpPr>
        <p:spPr>
          <a:xfrm>
            <a:off x="2163952" y="2303970"/>
            <a:ext cx="2460930" cy="2774990"/>
          </a:xfrm>
          <a:prstGeom prst="rect">
            <a:avLst/>
          </a:prstGeom>
        </p:spPr>
        <p:txBody>
          <a:bodyPr wrap="none" anchor="ctr" anchorCtr="0">
            <a:noAutofit/>
          </a:bodyPr>
          <a:lstStyle/>
          <a:p>
            <a:pPr>
              <a:lnSpc>
                <a:spcPct val="140000"/>
              </a:lnSpc>
            </a:pPr>
            <a:endParaRPr lang="en-US" altLang="zh-CN" sz="1600" dirty="0">
              <a:solidFill>
                <a:srgbClr val="44546A">
                  <a:lumMod val="75000"/>
                </a:srgbClr>
              </a:solidFill>
              <a:latin typeface="阿里巴巴普惠体 R"/>
            </a:endParaRPr>
          </a:p>
        </p:txBody>
      </p:sp>
      <p:sp>
        <p:nvSpPr>
          <p:cNvPr id="16" name="文本框 15">
            <a:extLst>
              <a:ext uri="{FF2B5EF4-FFF2-40B4-BE49-F238E27FC236}">
                <a16:creationId xmlns:a16="http://schemas.microsoft.com/office/drawing/2014/main" id="{7FF8BD0C-56C2-BF34-5C84-1F4661CBD29D}"/>
              </a:ext>
            </a:extLst>
          </p:cNvPr>
          <p:cNvSpPr txBox="1"/>
          <p:nvPr/>
        </p:nvSpPr>
        <p:spPr>
          <a:xfrm>
            <a:off x="1031820" y="2447078"/>
            <a:ext cx="553998" cy="2488774"/>
          </a:xfrm>
          <a:prstGeom prst="rect">
            <a:avLst/>
          </a:prstGeom>
          <a:noFill/>
        </p:spPr>
        <p:txBody>
          <a:bodyPr vert="eaVert" wrap="square" rtlCol="0">
            <a:spAutoFit/>
          </a:bodyPr>
          <a:lstStyle/>
          <a:p>
            <a:pPr algn="ctr"/>
            <a:r>
              <a:rPr lang="zh-CN" altLang="en-US" sz="2400" b="1" spc="200" dirty="0">
                <a:solidFill>
                  <a:prstClr val="white"/>
                </a:solidFill>
                <a:latin typeface="阿里巴巴普惠体 R"/>
              </a:rPr>
              <a:t>无监督学习</a:t>
            </a:r>
          </a:p>
        </p:txBody>
      </p:sp>
      <p:grpSp>
        <p:nvGrpSpPr>
          <p:cNvPr id="6" name="组合 5">
            <a:extLst>
              <a:ext uri="{FF2B5EF4-FFF2-40B4-BE49-F238E27FC236}">
                <a16:creationId xmlns:a16="http://schemas.microsoft.com/office/drawing/2014/main" id="{6CEDEF46-922E-211A-5C84-552D9BB9FB7B}"/>
              </a:ext>
            </a:extLst>
          </p:cNvPr>
          <p:cNvGrpSpPr/>
          <p:nvPr/>
        </p:nvGrpSpPr>
        <p:grpSpPr>
          <a:xfrm>
            <a:off x="6381410" y="1828800"/>
            <a:ext cx="5498284" cy="3725333"/>
            <a:chOff x="1896167" y="1828800"/>
            <a:chExt cx="4952192" cy="3725333"/>
          </a:xfrm>
        </p:grpSpPr>
        <p:sp>
          <p:nvSpPr>
            <p:cNvPr id="7" name="流程图: 文档 6">
              <a:extLst>
                <a:ext uri="{FF2B5EF4-FFF2-40B4-BE49-F238E27FC236}">
                  <a16:creationId xmlns:a16="http://schemas.microsoft.com/office/drawing/2014/main" id="{CE2D4F0D-6547-CC58-2080-6D1046BD928A}"/>
                </a:ext>
              </a:extLst>
            </p:cNvPr>
            <p:cNvSpPr/>
            <p:nvPr/>
          </p:nvSpPr>
          <p:spPr>
            <a:xfrm rot="16200000">
              <a:off x="3475238" y="1976120"/>
              <a:ext cx="3315550" cy="3430692"/>
            </a:xfrm>
            <a:prstGeom prst="flowChartDocument">
              <a:avLst/>
            </a:prstGeom>
            <a:solidFill>
              <a:sysClr val="window" lastClr="FFFFFF"/>
            </a:solidFill>
            <a:ln w="12700" cap="flat" cmpd="sng" algn="ctr">
              <a:solidFill>
                <a:srgbClr val="034C9C"/>
              </a:solid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20" name="矩形: 圆角 19">
              <a:extLst>
                <a:ext uri="{FF2B5EF4-FFF2-40B4-BE49-F238E27FC236}">
                  <a16:creationId xmlns:a16="http://schemas.microsoft.com/office/drawing/2014/main" id="{9F52642E-842F-170E-F0BC-7033F9CFF47F}"/>
                </a:ext>
              </a:extLst>
            </p:cNvPr>
            <p:cNvSpPr/>
            <p:nvPr/>
          </p:nvSpPr>
          <p:spPr>
            <a:xfrm>
              <a:off x="1896167" y="1828800"/>
              <a:ext cx="1581934" cy="3725333"/>
            </a:xfrm>
            <a:prstGeom prst="roundRect">
              <a:avLst>
                <a:gd name="adj" fmla="val 3498"/>
              </a:avLst>
            </a:prstGeom>
            <a:solidFill>
              <a:srgbClr val="034C9C"/>
            </a:solidFill>
            <a:ln w="12700" cap="flat" cmpd="sng" algn="ctr">
              <a:no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22" name="文本框 21">
            <a:extLst>
              <a:ext uri="{FF2B5EF4-FFF2-40B4-BE49-F238E27FC236}">
                <a16:creationId xmlns:a16="http://schemas.microsoft.com/office/drawing/2014/main" id="{8E68D033-AA99-9BBC-9EC6-111E8E64712D}"/>
              </a:ext>
            </a:extLst>
          </p:cNvPr>
          <p:cNvSpPr txBox="1"/>
          <p:nvPr/>
        </p:nvSpPr>
        <p:spPr>
          <a:xfrm>
            <a:off x="6888088" y="2696801"/>
            <a:ext cx="923330" cy="1989328"/>
          </a:xfrm>
          <a:prstGeom prst="rect">
            <a:avLst/>
          </a:prstGeom>
          <a:noFill/>
        </p:spPr>
        <p:txBody>
          <a:bodyPr vert="eaVert" wrap="square" rtlCol="0">
            <a:spAutoFit/>
          </a:bodyPr>
          <a:lstStyle/>
          <a:p>
            <a:pPr algn="ctr"/>
            <a:r>
              <a:rPr lang="en-US" altLang="zh-CN" sz="4800" b="1" spc="200" dirty="0">
                <a:solidFill>
                  <a:srgbClr val="0168B0">
                    <a:lumMod val="20000"/>
                    <a:lumOff val="80000"/>
                    <a:alpha val="10000"/>
                  </a:srgbClr>
                </a:solidFill>
                <a:latin typeface="阿里巴巴普惠体 R"/>
              </a:rPr>
              <a:t>02</a:t>
            </a:r>
            <a:endParaRPr lang="zh-CN" altLang="en-US" sz="4800" b="1" spc="200" dirty="0">
              <a:solidFill>
                <a:srgbClr val="0168B0">
                  <a:lumMod val="20000"/>
                  <a:lumOff val="80000"/>
                  <a:alpha val="10000"/>
                </a:srgbClr>
              </a:solidFill>
              <a:latin typeface="阿里巴巴普惠体 R"/>
            </a:endParaRPr>
          </a:p>
        </p:txBody>
      </p:sp>
      <p:sp>
        <p:nvSpPr>
          <p:cNvPr id="24" name="文本框 23">
            <a:extLst>
              <a:ext uri="{FF2B5EF4-FFF2-40B4-BE49-F238E27FC236}">
                <a16:creationId xmlns:a16="http://schemas.microsoft.com/office/drawing/2014/main" id="{523939DA-6014-3ACA-2CCF-F3BFCCC4FEBD}"/>
              </a:ext>
            </a:extLst>
          </p:cNvPr>
          <p:cNvSpPr txBox="1"/>
          <p:nvPr/>
        </p:nvSpPr>
        <p:spPr>
          <a:xfrm>
            <a:off x="7072754" y="2447078"/>
            <a:ext cx="553998" cy="2488774"/>
          </a:xfrm>
          <a:prstGeom prst="rect">
            <a:avLst/>
          </a:prstGeom>
          <a:noFill/>
        </p:spPr>
        <p:txBody>
          <a:bodyPr vert="eaVert" wrap="square" rtlCol="0">
            <a:spAutoFit/>
          </a:bodyPr>
          <a:lstStyle/>
          <a:p>
            <a:pPr algn="ctr"/>
            <a:r>
              <a:rPr lang="zh-CN" altLang="en-US" sz="2400" b="1" spc="200" dirty="0">
                <a:solidFill>
                  <a:prstClr val="white"/>
                </a:solidFill>
                <a:latin typeface="阿里巴巴普惠体 R"/>
              </a:rPr>
              <a:t>有监督学习</a:t>
            </a:r>
          </a:p>
        </p:txBody>
      </p:sp>
      <p:sp>
        <p:nvSpPr>
          <p:cNvPr id="13" name="文本框 12">
            <a:extLst>
              <a:ext uri="{FF2B5EF4-FFF2-40B4-BE49-F238E27FC236}">
                <a16:creationId xmlns:a16="http://schemas.microsoft.com/office/drawing/2014/main" id="{DB47830C-67DE-51F4-F6CA-BE31867FBF2E}"/>
              </a:ext>
            </a:extLst>
          </p:cNvPr>
          <p:cNvSpPr txBox="1"/>
          <p:nvPr/>
        </p:nvSpPr>
        <p:spPr>
          <a:xfrm>
            <a:off x="2211231" y="2495368"/>
            <a:ext cx="2945536" cy="2306785"/>
          </a:xfrm>
          <a:prstGeom prst="rect">
            <a:avLst/>
          </a:prstGeom>
          <a:noFill/>
        </p:spPr>
        <p:txBody>
          <a:bodyPr wrap="square" rtlCol="0">
            <a:spAutoFit/>
          </a:bodyPr>
          <a:lstStyle/>
          <a:p>
            <a:pPr algn="l">
              <a:lnSpc>
                <a:spcPct val="130000"/>
              </a:lnSpc>
            </a:pPr>
            <a:r>
              <a:rPr lang="zh-CN" altLang="zh-CN" sz="1600" dirty="0">
                <a:effectLst/>
                <a:ea typeface="等线" panose="02010600030101010101" pitchFamily="2" charset="-122"/>
                <a:cs typeface="Times New Roman" panose="02020603050405020304" pitchFamily="18" charset="0"/>
              </a:rPr>
              <a:t>无监督图表示学习是在没有标签信息的情况下，从图中学习节点的低维表示。这种方法主要关注于捕捉图的结构特征，如节点的邻居关系、图的连通性等，而不依赖于节点的标签信息。</a:t>
            </a:r>
            <a:endParaRPr lang="zh-CN" altLang="en-US" dirty="0">
              <a:latin typeface="+mn-ea"/>
            </a:endParaRPr>
          </a:p>
        </p:txBody>
      </p:sp>
      <p:sp>
        <p:nvSpPr>
          <p:cNvPr id="14" name="文本框 13">
            <a:extLst>
              <a:ext uri="{FF2B5EF4-FFF2-40B4-BE49-F238E27FC236}">
                <a16:creationId xmlns:a16="http://schemas.microsoft.com/office/drawing/2014/main" id="{D8D3F7D5-5875-52B3-0665-9AEE72CF351C}"/>
              </a:ext>
            </a:extLst>
          </p:cNvPr>
          <p:cNvSpPr txBox="1"/>
          <p:nvPr/>
        </p:nvSpPr>
        <p:spPr>
          <a:xfrm>
            <a:off x="8255356" y="2495367"/>
            <a:ext cx="2975948" cy="2306785"/>
          </a:xfrm>
          <a:prstGeom prst="rect">
            <a:avLst/>
          </a:prstGeom>
          <a:noFill/>
        </p:spPr>
        <p:txBody>
          <a:bodyPr wrap="square" rtlCol="0">
            <a:spAutoFit/>
          </a:bodyPr>
          <a:lstStyle/>
          <a:p>
            <a:pPr algn="l">
              <a:lnSpc>
                <a:spcPct val="130000"/>
              </a:lnSpc>
            </a:pPr>
            <a:r>
              <a:rPr lang="zh-CN" altLang="zh-CN" sz="1600" dirty="0">
                <a:effectLst/>
                <a:ea typeface="等线" panose="02010600030101010101" pitchFamily="2" charset="-122"/>
                <a:cs typeface="Times New Roman" panose="02020603050405020304" pitchFamily="18" charset="0"/>
              </a:rPr>
              <a:t>有监督图表示学习则是在有标签信息的情况下，从图中学习节点的低维表示。这种方法不仅考虑图的结构特征，还充分利用节点的标签信息来指导表示的学习过程，以提高表示的判别性和准确性。</a:t>
            </a:r>
            <a:endParaRPr lang="zh-CN" altLang="en-US" dirty="0">
              <a:latin typeface="+mn-ea"/>
            </a:endParaRPr>
          </a:p>
        </p:txBody>
      </p:sp>
    </p:spTree>
    <p:extLst>
      <p:ext uri="{BB962C8B-B14F-4D97-AF65-F5344CB8AC3E}">
        <p14:creationId xmlns:p14="http://schemas.microsoft.com/office/powerpoint/2010/main" val="25970627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B814AF-E1F7-6402-0D68-7239A93E7779}"/>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44282119-C736-7688-58C4-559EB1F4FCFD}"/>
              </a:ext>
            </a:extLst>
          </p:cNvPr>
          <p:cNvGrpSpPr/>
          <p:nvPr/>
        </p:nvGrpSpPr>
        <p:grpSpPr>
          <a:xfrm>
            <a:off x="-240704" y="246620"/>
            <a:ext cx="3672408" cy="734108"/>
            <a:chOff x="-240704" y="246620"/>
            <a:chExt cx="3456384" cy="734108"/>
          </a:xfrm>
        </p:grpSpPr>
        <p:sp>
          <p:nvSpPr>
            <p:cNvPr id="2" name="矩形: 圆角 1">
              <a:extLst>
                <a:ext uri="{FF2B5EF4-FFF2-40B4-BE49-F238E27FC236}">
                  <a16:creationId xmlns:a16="http://schemas.microsoft.com/office/drawing/2014/main" id="{D887472E-3E96-F04B-ABE2-C8E352EF7F11}"/>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EF39846E-56A4-645B-CE41-59FB8E5A0E62}"/>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dirty="0">
                  <a:solidFill>
                    <a:prstClr val="white"/>
                  </a:solidFill>
                  <a:latin typeface="微软雅黑" panose="020B0503020204020204" pitchFamily="34" charset="-122"/>
                  <a:ea typeface="微软雅黑" panose="020B0503020204020204" pitchFamily="34" charset="-122"/>
                </a:rPr>
                <a:t>无监督学习</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5" name="文本框 24">
            <a:extLst>
              <a:ext uri="{FF2B5EF4-FFF2-40B4-BE49-F238E27FC236}">
                <a16:creationId xmlns:a16="http://schemas.microsoft.com/office/drawing/2014/main" id="{67EF2C51-B095-5967-2173-E9C66173587A}"/>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F086BF34-12E0-F21A-128C-1FCB6B2DCC58}"/>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75263153-D4F4-976D-982F-37F34D959C42}"/>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grpSp>
        <p:nvGrpSpPr>
          <p:cNvPr id="8" name="组合 7">
            <a:extLst>
              <a:ext uri="{FF2B5EF4-FFF2-40B4-BE49-F238E27FC236}">
                <a16:creationId xmlns:a16="http://schemas.microsoft.com/office/drawing/2014/main" id="{DA6B144A-6DEE-E188-9834-F8FE0D5CA5EB}"/>
              </a:ext>
            </a:extLst>
          </p:cNvPr>
          <p:cNvGrpSpPr/>
          <p:nvPr/>
        </p:nvGrpSpPr>
        <p:grpSpPr>
          <a:xfrm>
            <a:off x="453686" y="1556792"/>
            <a:ext cx="5426290" cy="4176464"/>
            <a:chOff x="1998133" y="1828800"/>
            <a:chExt cx="4850226" cy="3725333"/>
          </a:xfrm>
        </p:grpSpPr>
        <p:sp>
          <p:nvSpPr>
            <p:cNvPr id="9" name="流程图: 文档 8">
              <a:extLst>
                <a:ext uri="{FF2B5EF4-FFF2-40B4-BE49-F238E27FC236}">
                  <a16:creationId xmlns:a16="http://schemas.microsoft.com/office/drawing/2014/main" id="{B5A033E0-702B-2CBA-8EB6-1A2F3B9DCC90}"/>
                </a:ext>
              </a:extLst>
            </p:cNvPr>
            <p:cNvSpPr/>
            <p:nvPr/>
          </p:nvSpPr>
          <p:spPr>
            <a:xfrm rot="16200000">
              <a:off x="3475238" y="1976120"/>
              <a:ext cx="3315550" cy="3430692"/>
            </a:xfrm>
            <a:prstGeom prst="flowChartDocument">
              <a:avLst/>
            </a:prstGeom>
            <a:solidFill>
              <a:sysClr val="window" lastClr="FFFFFF"/>
            </a:solidFill>
            <a:ln w="12700" cap="flat" cmpd="sng" algn="ctr">
              <a:solidFill>
                <a:srgbClr val="034C9C"/>
              </a:solid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cs typeface="+mn-cs"/>
              </a:endParaRPr>
            </a:p>
          </p:txBody>
        </p:sp>
        <p:sp>
          <p:nvSpPr>
            <p:cNvPr id="10" name="矩形: 圆角 9">
              <a:extLst>
                <a:ext uri="{FF2B5EF4-FFF2-40B4-BE49-F238E27FC236}">
                  <a16:creationId xmlns:a16="http://schemas.microsoft.com/office/drawing/2014/main" id="{FFAD5C58-2905-CACA-F17A-1E80B9A75E18}"/>
                </a:ext>
              </a:extLst>
            </p:cNvPr>
            <p:cNvSpPr/>
            <p:nvPr/>
          </p:nvSpPr>
          <p:spPr>
            <a:xfrm>
              <a:off x="1998133" y="1828800"/>
              <a:ext cx="1454653" cy="3725333"/>
            </a:xfrm>
            <a:prstGeom prst="roundRect">
              <a:avLst>
                <a:gd name="adj" fmla="val 3498"/>
              </a:avLst>
            </a:prstGeom>
            <a:solidFill>
              <a:srgbClr val="034C9C"/>
            </a:solidFill>
            <a:ln w="12700" cap="flat" cmpd="sng" algn="ctr">
              <a:no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11" name="文本框 10">
            <a:extLst>
              <a:ext uri="{FF2B5EF4-FFF2-40B4-BE49-F238E27FC236}">
                <a16:creationId xmlns:a16="http://schemas.microsoft.com/office/drawing/2014/main" id="{ECFE6905-C832-F93B-F29E-C7E5B074AFEE}"/>
              </a:ext>
            </a:extLst>
          </p:cNvPr>
          <p:cNvSpPr txBox="1"/>
          <p:nvPr/>
        </p:nvSpPr>
        <p:spPr>
          <a:xfrm>
            <a:off x="847154" y="2696801"/>
            <a:ext cx="923330" cy="1989328"/>
          </a:xfrm>
          <a:prstGeom prst="rect">
            <a:avLst/>
          </a:prstGeom>
          <a:noFill/>
        </p:spPr>
        <p:txBody>
          <a:bodyPr vert="eaVert" wrap="square" rtlCol="0">
            <a:spAutoFit/>
          </a:bodyPr>
          <a:lstStyle/>
          <a:p>
            <a:pPr algn="ctr"/>
            <a:r>
              <a:rPr lang="en-US" altLang="zh-CN" sz="4800" b="1" spc="200" dirty="0">
                <a:solidFill>
                  <a:srgbClr val="0168B0">
                    <a:lumMod val="20000"/>
                    <a:lumOff val="80000"/>
                    <a:alpha val="10000"/>
                  </a:srgbClr>
                </a:solidFill>
                <a:latin typeface="阿里巴巴普惠体 R"/>
              </a:rPr>
              <a:t>01</a:t>
            </a:r>
            <a:endParaRPr lang="zh-CN" altLang="en-US" sz="4800" b="1" spc="200" dirty="0">
              <a:solidFill>
                <a:srgbClr val="0168B0">
                  <a:lumMod val="20000"/>
                  <a:lumOff val="80000"/>
                  <a:alpha val="10000"/>
                </a:srgbClr>
              </a:solidFill>
              <a:latin typeface="阿里巴巴普惠体 R"/>
            </a:endParaRPr>
          </a:p>
        </p:txBody>
      </p:sp>
      <p:sp>
        <p:nvSpPr>
          <p:cNvPr id="15" name="矩形 14">
            <a:extLst>
              <a:ext uri="{FF2B5EF4-FFF2-40B4-BE49-F238E27FC236}">
                <a16:creationId xmlns:a16="http://schemas.microsoft.com/office/drawing/2014/main" id="{FFF58D0C-617C-2FF4-5F27-B21B3BD3D60F}"/>
              </a:ext>
            </a:extLst>
          </p:cNvPr>
          <p:cNvSpPr>
            <a:spLocks noChangeAspect="1"/>
          </p:cNvSpPr>
          <p:nvPr/>
        </p:nvSpPr>
        <p:spPr>
          <a:xfrm>
            <a:off x="2163952" y="2303970"/>
            <a:ext cx="2460930" cy="2774990"/>
          </a:xfrm>
          <a:prstGeom prst="rect">
            <a:avLst/>
          </a:prstGeom>
        </p:spPr>
        <p:txBody>
          <a:bodyPr wrap="none" anchor="ctr" anchorCtr="0">
            <a:noAutofit/>
          </a:bodyPr>
          <a:lstStyle/>
          <a:p>
            <a:pPr>
              <a:lnSpc>
                <a:spcPct val="140000"/>
              </a:lnSpc>
            </a:pPr>
            <a:endParaRPr lang="en-US" altLang="zh-CN" sz="1600" dirty="0">
              <a:solidFill>
                <a:srgbClr val="44546A">
                  <a:lumMod val="75000"/>
                </a:srgbClr>
              </a:solidFill>
              <a:latin typeface="阿里巴巴普惠体 R"/>
            </a:endParaRPr>
          </a:p>
        </p:txBody>
      </p:sp>
      <p:sp>
        <p:nvSpPr>
          <p:cNvPr id="16" name="文本框 15">
            <a:extLst>
              <a:ext uri="{FF2B5EF4-FFF2-40B4-BE49-F238E27FC236}">
                <a16:creationId xmlns:a16="http://schemas.microsoft.com/office/drawing/2014/main" id="{1634DD51-FF1D-1712-97BF-1475D0EFF850}"/>
              </a:ext>
            </a:extLst>
          </p:cNvPr>
          <p:cNvSpPr txBox="1"/>
          <p:nvPr/>
        </p:nvSpPr>
        <p:spPr>
          <a:xfrm>
            <a:off x="1031820" y="2447078"/>
            <a:ext cx="553998" cy="2488774"/>
          </a:xfrm>
          <a:prstGeom prst="rect">
            <a:avLst/>
          </a:prstGeom>
          <a:noFill/>
        </p:spPr>
        <p:txBody>
          <a:bodyPr vert="eaVert" wrap="square" rtlCol="0">
            <a:spAutoFit/>
          </a:bodyPr>
          <a:lstStyle/>
          <a:p>
            <a:pPr algn="ctr"/>
            <a:r>
              <a:rPr lang="zh-CN" altLang="en-US" sz="2400" b="1" spc="200" dirty="0">
                <a:solidFill>
                  <a:prstClr val="white"/>
                </a:solidFill>
                <a:latin typeface="阿里巴巴普惠体 R"/>
              </a:rPr>
              <a:t>浅嵌入方法</a:t>
            </a:r>
          </a:p>
        </p:txBody>
      </p:sp>
      <p:grpSp>
        <p:nvGrpSpPr>
          <p:cNvPr id="6" name="组合 5">
            <a:extLst>
              <a:ext uri="{FF2B5EF4-FFF2-40B4-BE49-F238E27FC236}">
                <a16:creationId xmlns:a16="http://schemas.microsoft.com/office/drawing/2014/main" id="{62691FEE-259C-B9F7-BF84-D0BDE3E70821}"/>
              </a:ext>
            </a:extLst>
          </p:cNvPr>
          <p:cNvGrpSpPr/>
          <p:nvPr/>
        </p:nvGrpSpPr>
        <p:grpSpPr>
          <a:xfrm>
            <a:off x="6381410" y="1556792"/>
            <a:ext cx="5498284" cy="4176464"/>
            <a:chOff x="1896167" y="1828800"/>
            <a:chExt cx="4952192" cy="3725333"/>
          </a:xfrm>
        </p:grpSpPr>
        <p:sp>
          <p:nvSpPr>
            <p:cNvPr id="7" name="流程图: 文档 6">
              <a:extLst>
                <a:ext uri="{FF2B5EF4-FFF2-40B4-BE49-F238E27FC236}">
                  <a16:creationId xmlns:a16="http://schemas.microsoft.com/office/drawing/2014/main" id="{1973C413-432E-6B70-6B44-F3EAA00478DD}"/>
                </a:ext>
              </a:extLst>
            </p:cNvPr>
            <p:cNvSpPr/>
            <p:nvPr/>
          </p:nvSpPr>
          <p:spPr>
            <a:xfrm rot="16200000">
              <a:off x="3475238" y="1976120"/>
              <a:ext cx="3315550" cy="3430692"/>
            </a:xfrm>
            <a:prstGeom prst="flowChartDocument">
              <a:avLst/>
            </a:prstGeom>
            <a:solidFill>
              <a:sysClr val="window" lastClr="FFFFFF"/>
            </a:solidFill>
            <a:ln w="12700" cap="flat" cmpd="sng" algn="ctr">
              <a:solidFill>
                <a:srgbClr val="034C9C"/>
              </a:solid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20" name="矩形: 圆角 19">
              <a:extLst>
                <a:ext uri="{FF2B5EF4-FFF2-40B4-BE49-F238E27FC236}">
                  <a16:creationId xmlns:a16="http://schemas.microsoft.com/office/drawing/2014/main" id="{0CFB48A4-9880-B685-D5FA-A0BDBABE3C1C}"/>
                </a:ext>
              </a:extLst>
            </p:cNvPr>
            <p:cNvSpPr/>
            <p:nvPr/>
          </p:nvSpPr>
          <p:spPr>
            <a:xfrm>
              <a:off x="1896167" y="1828800"/>
              <a:ext cx="1581934" cy="3725333"/>
            </a:xfrm>
            <a:prstGeom prst="roundRect">
              <a:avLst>
                <a:gd name="adj" fmla="val 3498"/>
              </a:avLst>
            </a:prstGeom>
            <a:solidFill>
              <a:srgbClr val="034C9C"/>
            </a:solidFill>
            <a:ln w="12700" cap="flat" cmpd="sng" algn="ctr">
              <a:no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22" name="文本框 21">
            <a:extLst>
              <a:ext uri="{FF2B5EF4-FFF2-40B4-BE49-F238E27FC236}">
                <a16:creationId xmlns:a16="http://schemas.microsoft.com/office/drawing/2014/main" id="{C9F5BE50-1FA7-CF38-31D1-8A7A7FB68536}"/>
              </a:ext>
            </a:extLst>
          </p:cNvPr>
          <p:cNvSpPr txBox="1"/>
          <p:nvPr/>
        </p:nvSpPr>
        <p:spPr>
          <a:xfrm>
            <a:off x="6888088" y="2696801"/>
            <a:ext cx="923330" cy="1989328"/>
          </a:xfrm>
          <a:prstGeom prst="rect">
            <a:avLst/>
          </a:prstGeom>
          <a:noFill/>
        </p:spPr>
        <p:txBody>
          <a:bodyPr vert="eaVert" wrap="square" rtlCol="0">
            <a:spAutoFit/>
          </a:bodyPr>
          <a:lstStyle/>
          <a:p>
            <a:pPr algn="ctr"/>
            <a:r>
              <a:rPr lang="en-US" altLang="zh-CN" sz="4800" b="1" spc="200" dirty="0">
                <a:solidFill>
                  <a:srgbClr val="0168B0">
                    <a:lumMod val="20000"/>
                    <a:lumOff val="80000"/>
                    <a:alpha val="10000"/>
                  </a:srgbClr>
                </a:solidFill>
                <a:latin typeface="阿里巴巴普惠体 R"/>
              </a:rPr>
              <a:t>02</a:t>
            </a:r>
            <a:endParaRPr lang="zh-CN" altLang="en-US" sz="4800" b="1" spc="200" dirty="0">
              <a:solidFill>
                <a:srgbClr val="0168B0">
                  <a:lumMod val="20000"/>
                  <a:lumOff val="80000"/>
                  <a:alpha val="10000"/>
                </a:srgbClr>
              </a:solidFill>
              <a:latin typeface="阿里巴巴普惠体 R"/>
            </a:endParaRPr>
          </a:p>
        </p:txBody>
      </p:sp>
      <p:sp>
        <p:nvSpPr>
          <p:cNvPr id="24" name="文本框 23">
            <a:extLst>
              <a:ext uri="{FF2B5EF4-FFF2-40B4-BE49-F238E27FC236}">
                <a16:creationId xmlns:a16="http://schemas.microsoft.com/office/drawing/2014/main" id="{E307B7E7-B285-143F-D5EC-4447121DA3EC}"/>
              </a:ext>
            </a:extLst>
          </p:cNvPr>
          <p:cNvSpPr txBox="1"/>
          <p:nvPr/>
        </p:nvSpPr>
        <p:spPr>
          <a:xfrm>
            <a:off x="7072754" y="2447078"/>
            <a:ext cx="553998" cy="2488774"/>
          </a:xfrm>
          <a:prstGeom prst="rect">
            <a:avLst/>
          </a:prstGeom>
          <a:noFill/>
        </p:spPr>
        <p:txBody>
          <a:bodyPr vert="eaVert" wrap="square" rtlCol="0">
            <a:spAutoFit/>
          </a:bodyPr>
          <a:lstStyle/>
          <a:p>
            <a:pPr algn="ctr"/>
            <a:r>
              <a:rPr lang="zh-CN" altLang="en-US" sz="2400" b="1" spc="200" dirty="0">
                <a:solidFill>
                  <a:prstClr val="white"/>
                </a:solidFill>
                <a:latin typeface="阿里巴巴普惠体 R"/>
              </a:rPr>
              <a:t>图神经网络</a:t>
            </a:r>
          </a:p>
        </p:txBody>
      </p:sp>
      <p:sp>
        <p:nvSpPr>
          <p:cNvPr id="13" name="文本框 12">
            <a:extLst>
              <a:ext uri="{FF2B5EF4-FFF2-40B4-BE49-F238E27FC236}">
                <a16:creationId xmlns:a16="http://schemas.microsoft.com/office/drawing/2014/main" id="{5966C765-AE1F-44A3-CC0E-BDF62886E7B1}"/>
              </a:ext>
            </a:extLst>
          </p:cNvPr>
          <p:cNvSpPr txBox="1"/>
          <p:nvPr/>
        </p:nvSpPr>
        <p:spPr>
          <a:xfrm>
            <a:off x="2127245" y="2303970"/>
            <a:ext cx="3028384" cy="2585644"/>
          </a:xfrm>
          <a:prstGeom prst="rect">
            <a:avLst/>
          </a:prstGeom>
          <a:noFill/>
        </p:spPr>
        <p:txBody>
          <a:bodyPr wrap="square" rtlCol="0">
            <a:spAutoFit/>
          </a:bodyPr>
          <a:lstStyle/>
          <a:p>
            <a:pPr algn="l">
              <a:lnSpc>
                <a:spcPct val="130000"/>
              </a:lnSpc>
            </a:pPr>
            <a:r>
              <a:rPr lang="zh-CN" altLang="en-US" sz="1400" dirty="0">
                <a:latin typeface="华文中宋" panose="02010600040101010101" pitchFamily="2" charset="-122"/>
                <a:ea typeface="华文中宋" panose="02010600040101010101" pitchFamily="2" charset="-122"/>
              </a:rPr>
              <a:t>直接将图的节点嵌入到低维空间，通过设计目标函数捕捉图的结构信息，常常不涉及复杂的神经网络结构</a:t>
            </a:r>
            <a:endParaRPr lang="en-US" altLang="zh-CN" sz="1400" dirty="0">
              <a:latin typeface="华文中宋" panose="02010600040101010101" pitchFamily="2" charset="-122"/>
              <a:ea typeface="华文中宋" panose="02010600040101010101" pitchFamily="2" charset="-122"/>
            </a:endParaRPr>
          </a:p>
          <a:p>
            <a:pPr algn="l">
              <a:lnSpc>
                <a:spcPct val="130000"/>
              </a:lnSpc>
            </a:pPr>
            <a:r>
              <a:rPr lang="zh-CN" altLang="en-US" sz="1400" dirty="0">
                <a:latin typeface="华文中宋" panose="02010600040101010101" pitchFamily="2" charset="-122"/>
                <a:ea typeface="华文中宋" panose="02010600040101010101" pitchFamily="2" charset="-122"/>
              </a:rPr>
              <a:t>主要方法：</a:t>
            </a:r>
            <a:endParaRPr lang="en-US" altLang="zh-CN" sz="1400" dirty="0">
              <a:latin typeface="华文中宋" panose="02010600040101010101" pitchFamily="2" charset="-122"/>
              <a:ea typeface="华文中宋" panose="02010600040101010101" pitchFamily="2" charset="-122"/>
            </a:endParaRPr>
          </a:p>
          <a:p>
            <a:pPr algn="l">
              <a:lnSpc>
                <a:spcPct val="130000"/>
              </a:lnSpc>
            </a:pPr>
            <a:r>
              <a:rPr lang="en-US" altLang="zh-CN" sz="1400" dirty="0">
                <a:latin typeface="华文中宋" panose="02010600040101010101" pitchFamily="2" charset="-122"/>
                <a:ea typeface="华文中宋" panose="02010600040101010101" pitchFamily="2" charset="-122"/>
              </a:rPr>
              <a:t>1.</a:t>
            </a:r>
            <a:r>
              <a:rPr lang="zh-CN" altLang="en-US" sz="1400" dirty="0">
                <a:latin typeface="华文中宋" panose="02010600040101010101" pitchFamily="2" charset="-122"/>
                <a:ea typeface="华文中宋" panose="02010600040101010101" pitchFamily="2" charset="-122"/>
              </a:rPr>
              <a:t>随机游走，利用随机游走生成节点序列，并基于序列训练节点嵌入</a:t>
            </a:r>
            <a:endParaRPr lang="en-US" altLang="zh-CN" sz="1400" dirty="0">
              <a:latin typeface="华文中宋" panose="02010600040101010101" pitchFamily="2" charset="-122"/>
              <a:ea typeface="华文中宋" panose="02010600040101010101" pitchFamily="2" charset="-122"/>
            </a:endParaRPr>
          </a:p>
          <a:p>
            <a:pPr algn="l">
              <a:lnSpc>
                <a:spcPct val="130000"/>
              </a:lnSpc>
            </a:pPr>
            <a:r>
              <a:rPr lang="en-US" altLang="zh-CN" sz="1400" dirty="0">
                <a:latin typeface="华文中宋" panose="02010600040101010101" pitchFamily="2" charset="-122"/>
                <a:ea typeface="华文中宋" panose="02010600040101010101" pitchFamily="2" charset="-122"/>
              </a:rPr>
              <a:t>2.</a:t>
            </a:r>
            <a:r>
              <a:rPr lang="zh-CN" altLang="en-US" sz="1400" dirty="0">
                <a:latin typeface="华文中宋" panose="02010600040101010101" pitchFamily="2" charset="-122"/>
                <a:ea typeface="华文中宋" panose="02010600040101010101" pitchFamily="2" charset="-122"/>
              </a:rPr>
              <a:t>矩阵分解，通过对图的邻接矩阵或其他形式的矩阵进行分解，生成低维嵌入。</a:t>
            </a:r>
          </a:p>
        </p:txBody>
      </p:sp>
      <p:sp>
        <p:nvSpPr>
          <p:cNvPr id="14" name="文本框 13">
            <a:extLst>
              <a:ext uri="{FF2B5EF4-FFF2-40B4-BE49-F238E27FC236}">
                <a16:creationId xmlns:a16="http://schemas.microsoft.com/office/drawing/2014/main" id="{E00EB5DC-15D3-9DE2-AEAB-3EF35701F6D6}"/>
              </a:ext>
            </a:extLst>
          </p:cNvPr>
          <p:cNvSpPr txBox="1"/>
          <p:nvPr/>
        </p:nvSpPr>
        <p:spPr>
          <a:xfrm>
            <a:off x="8192710" y="1978528"/>
            <a:ext cx="2975948" cy="3425874"/>
          </a:xfrm>
          <a:prstGeom prst="rect">
            <a:avLst/>
          </a:prstGeom>
          <a:noFill/>
        </p:spPr>
        <p:txBody>
          <a:bodyPr wrap="square" rtlCol="0">
            <a:spAutoFit/>
          </a:bodyPr>
          <a:lstStyle/>
          <a:p>
            <a:pPr algn="l">
              <a:lnSpc>
                <a:spcPct val="130000"/>
              </a:lnSpc>
            </a:pPr>
            <a:r>
              <a:rPr lang="zh-CN" altLang="en-US" sz="1400" dirty="0">
                <a:latin typeface="华文中宋" panose="02010600040101010101" pitchFamily="2" charset="-122"/>
                <a:ea typeface="华文中宋" panose="02010600040101010101" pitchFamily="2" charset="-122"/>
              </a:rPr>
              <a:t>结合神经网络结构，通过消息传递机制在图中传播和聚合信息。这些方法能捕捉复杂的高阶关系，并且适合于稀疏图和动态图。</a:t>
            </a:r>
            <a:endParaRPr lang="en-US" altLang="zh-CN" sz="1400" dirty="0">
              <a:latin typeface="华文中宋" panose="02010600040101010101" pitchFamily="2" charset="-122"/>
              <a:ea typeface="华文中宋" panose="02010600040101010101" pitchFamily="2" charset="-122"/>
            </a:endParaRPr>
          </a:p>
          <a:p>
            <a:pPr algn="l">
              <a:lnSpc>
                <a:spcPct val="130000"/>
              </a:lnSpc>
            </a:pPr>
            <a:r>
              <a:rPr lang="zh-CN" altLang="en-US" sz="1400" dirty="0">
                <a:latin typeface="华文中宋" panose="02010600040101010101" pitchFamily="2" charset="-122"/>
                <a:ea typeface="华文中宋" panose="02010600040101010101" pitchFamily="2" charset="-122"/>
              </a:rPr>
              <a:t>主要方法：</a:t>
            </a:r>
            <a:br>
              <a:rPr lang="en-US" altLang="zh-CN" sz="1400" dirty="0">
                <a:latin typeface="华文中宋" panose="02010600040101010101" pitchFamily="2" charset="-122"/>
                <a:ea typeface="华文中宋" panose="02010600040101010101" pitchFamily="2" charset="-122"/>
              </a:rPr>
            </a:br>
            <a:r>
              <a:rPr lang="en-US" altLang="zh-CN" sz="1400" dirty="0">
                <a:latin typeface="华文中宋" panose="02010600040101010101" pitchFamily="2" charset="-122"/>
                <a:ea typeface="华文中宋" panose="02010600040101010101" pitchFamily="2" charset="-122"/>
              </a:rPr>
              <a:t>1.</a:t>
            </a:r>
            <a:r>
              <a:rPr lang="zh-CN" altLang="en-US" sz="1400" dirty="0">
                <a:latin typeface="华文中宋" panose="02010600040101010101" pitchFamily="2" charset="-122"/>
                <a:ea typeface="华文中宋" panose="02010600040101010101" pitchFamily="2" charset="-122"/>
              </a:rPr>
              <a:t>自编码器，通过对图的结构进行编码和解码来学习节点表示。</a:t>
            </a:r>
            <a:endParaRPr lang="en-US" altLang="zh-CN" sz="1400" dirty="0">
              <a:latin typeface="华文中宋" panose="02010600040101010101" pitchFamily="2" charset="-122"/>
              <a:ea typeface="华文中宋" panose="02010600040101010101" pitchFamily="2" charset="-122"/>
            </a:endParaRPr>
          </a:p>
          <a:p>
            <a:pPr algn="l">
              <a:lnSpc>
                <a:spcPct val="130000"/>
              </a:lnSpc>
            </a:pPr>
            <a:r>
              <a:rPr lang="en-US" altLang="zh-CN" sz="1400" dirty="0">
                <a:latin typeface="华文中宋" panose="02010600040101010101" pitchFamily="2" charset="-122"/>
                <a:ea typeface="华文中宋" panose="02010600040101010101" pitchFamily="2" charset="-122"/>
              </a:rPr>
              <a:t>2.</a:t>
            </a:r>
            <a:r>
              <a:rPr lang="zh-CN" altLang="en-US" sz="1400" dirty="0">
                <a:latin typeface="华文中宋" panose="02010600040101010101" pitchFamily="2" charset="-122"/>
                <a:ea typeface="华文中宋" panose="02010600040101010101" pitchFamily="2" charset="-122"/>
              </a:rPr>
              <a:t>对比学习，通过最大化正样本和最小化负样本之间的差异，学习节点或图的嵌入。</a:t>
            </a:r>
            <a:endParaRPr lang="en-US" altLang="zh-CN" sz="1400" dirty="0">
              <a:latin typeface="华文中宋" panose="02010600040101010101" pitchFamily="2" charset="-122"/>
              <a:ea typeface="华文中宋" panose="02010600040101010101" pitchFamily="2" charset="-122"/>
            </a:endParaRPr>
          </a:p>
          <a:p>
            <a:pPr algn="l">
              <a:lnSpc>
                <a:spcPct val="130000"/>
              </a:lnSpc>
            </a:pPr>
            <a:r>
              <a:rPr lang="en-US" altLang="zh-CN" sz="1400" dirty="0">
                <a:latin typeface="华文中宋" panose="02010600040101010101" pitchFamily="2" charset="-122"/>
                <a:ea typeface="华文中宋" panose="02010600040101010101" pitchFamily="2" charset="-122"/>
              </a:rPr>
              <a:t>3.</a:t>
            </a:r>
            <a:r>
              <a:rPr lang="zh-CN" altLang="en-US" sz="1400" dirty="0">
                <a:latin typeface="华文中宋" panose="02010600040101010101" pitchFamily="2" charset="-122"/>
                <a:ea typeface="华文中宋" panose="02010600040101010101" pitchFamily="2" charset="-122"/>
              </a:rPr>
              <a:t>生成模型，通过学习图的分布生成新的节点嵌入或图结构。</a:t>
            </a:r>
          </a:p>
        </p:txBody>
      </p:sp>
    </p:spTree>
    <p:extLst>
      <p:ext uri="{BB962C8B-B14F-4D97-AF65-F5344CB8AC3E}">
        <p14:creationId xmlns:p14="http://schemas.microsoft.com/office/powerpoint/2010/main" val="6086430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AF499-ED00-3474-6BEE-F4D5564BFBD6}"/>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FE513DA6-25C6-F3EB-41DA-71921ADB27AA}"/>
              </a:ext>
            </a:extLst>
          </p:cNvPr>
          <p:cNvGrpSpPr/>
          <p:nvPr/>
        </p:nvGrpSpPr>
        <p:grpSpPr>
          <a:xfrm>
            <a:off x="-240704" y="246620"/>
            <a:ext cx="3672408" cy="734108"/>
            <a:chOff x="-240704" y="246620"/>
            <a:chExt cx="3456384" cy="734108"/>
          </a:xfrm>
        </p:grpSpPr>
        <p:sp>
          <p:nvSpPr>
            <p:cNvPr id="2" name="矩形: 圆角 1">
              <a:extLst>
                <a:ext uri="{FF2B5EF4-FFF2-40B4-BE49-F238E27FC236}">
                  <a16:creationId xmlns:a16="http://schemas.microsoft.com/office/drawing/2014/main" id="{8194AA91-7D65-7F4B-B31A-FB2BB6374C2D}"/>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2BD9566E-D592-9D28-8E0B-101E056495F8}"/>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dirty="0">
                  <a:solidFill>
                    <a:prstClr val="white"/>
                  </a:solidFill>
                  <a:latin typeface="微软雅黑" panose="020B0503020204020204" pitchFamily="34" charset="-122"/>
                  <a:ea typeface="微软雅黑" panose="020B0503020204020204" pitchFamily="34" charset="-122"/>
                </a:rPr>
                <a:t>有监督学习</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5" name="文本框 24">
            <a:extLst>
              <a:ext uri="{FF2B5EF4-FFF2-40B4-BE49-F238E27FC236}">
                <a16:creationId xmlns:a16="http://schemas.microsoft.com/office/drawing/2014/main" id="{98CF0E87-069A-F887-13A0-5C474B38550F}"/>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EAF42165-FE84-2C0F-BA57-234B2E3236DA}"/>
              </a:ext>
            </a:extLst>
          </p:cNvPr>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9F3F6B95-4901-7576-F7CD-0E88C7FE6CAC}"/>
              </a:ext>
            </a:extLst>
          </p:cNvPr>
          <p:cNvPicPr>
            <a:picLocks noChangeAspect="1"/>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grpSp>
        <p:nvGrpSpPr>
          <p:cNvPr id="8" name="组合 7">
            <a:extLst>
              <a:ext uri="{FF2B5EF4-FFF2-40B4-BE49-F238E27FC236}">
                <a16:creationId xmlns:a16="http://schemas.microsoft.com/office/drawing/2014/main" id="{87193D5D-C323-DFAF-0DE3-06A814CBEFC1}"/>
              </a:ext>
            </a:extLst>
          </p:cNvPr>
          <p:cNvGrpSpPr/>
          <p:nvPr/>
        </p:nvGrpSpPr>
        <p:grpSpPr>
          <a:xfrm>
            <a:off x="453686" y="1556792"/>
            <a:ext cx="5570306" cy="4176464"/>
            <a:chOff x="1998133" y="1828800"/>
            <a:chExt cx="4850226" cy="3725333"/>
          </a:xfrm>
        </p:grpSpPr>
        <p:sp>
          <p:nvSpPr>
            <p:cNvPr id="9" name="流程图: 文档 8">
              <a:extLst>
                <a:ext uri="{FF2B5EF4-FFF2-40B4-BE49-F238E27FC236}">
                  <a16:creationId xmlns:a16="http://schemas.microsoft.com/office/drawing/2014/main" id="{97DE5DB8-CC00-2CCE-46EB-4347F19C4F6B}"/>
                </a:ext>
              </a:extLst>
            </p:cNvPr>
            <p:cNvSpPr/>
            <p:nvPr/>
          </p:nvSpPr>
          <p:spPr>
            <a:xfrm rot="16200000">
              <a:off x="3475238" y="1976120"/>
              <a:ext cx="3315550" cy="3430692"/>
            </a:xfrm>
            <a:prstGeom prst="flowChartDocument">
              <a:avLst/>
            </a:prstGeom>
            <a:solidFill>
              <a:sysClr val="window" lastClr="FFFFFF"/>
            </a:solidFill>
            <a:ln w="12700" cap="flat" cmpd="sng" algn="ctr">
              <a:solidFill>
                <a:srgbClr val="034C9C"/>
              </a:solid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cs typeface="+mn-cs"/>
              </a:endParaRPr>
            </a:p>
          </p:txBody>
        </p:sp>
        <p:sp>
          <p:nvSpPr>
            <p:cNvPr id="10" name="矩形: 圆角 9">
              <a:extLst>
                <a:ext uri="{FF2B5EF4-FFF2-40B4-BE49-F238E27FC236}">
                  <a16:creationId xmlns:a16="http://schemas.microsoft.com/office/drawing/2014/main" id="{41208374-D7F5-4249-B7DF-5112DE302F0A}"/>
                </a:ext>
              </a:extLst>
            </p:cNvPr>
            <p:cNvSpPr/>
            <p:nvPr/>
          </p:nvSpPr>
          <p:spPr>
            <a:xfrm>
              <a:off x="1998133" y="1828800"/>
              <a:ext cx="1454653" cy="3725333"/>
            </a:xfrm>
            <a:prstGeom prst="roundRect">
              <a:avLst>
                <a:gd name="adj" fmla="val 3498"/>
              </a:avLst>
            </a:prstGeom>
            <a:solidFill>
              <a:srgbClr val="034C9C"/>
            </a:solidFill>
            <a:ln w="12700" cap="flat" cmpd="sng" algn="ctr">
              <a:no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11" name="文本框 10">
            <a:extLst>
              <a:ext uri="{FF2B5EF4-FFF2-40B4-BE49-F238E27FC236}">
                <a16:creationId xmlns:a16="http://schemas.microsoft.com/office/drawing/2014/main" id="{8C51AE65-E249-DDF0-B3A1-FCEA91288822}"/>
              </a:ext>
            </a:extLst>
          </p:cNvPr>
          <p:cNvSpPr txBox="1"/>
          <p:nvPr/>
        </p:nvSpPr>
        <p:spPr>
          <a:xfrm>
            <a:off x="847154" y="2696801"/>
            <a:ext cx="923330" cy="1989328"/>
          </a:xfrm>
          <a:prstGeom prst="rect">
            <a:avLst/>
          </a:prstGeom>
          <a:noFill/>
        </p:spPr>
        <p:txBody>
          <a:bodyPr vert="eaVert" wrap="square" rtlCol="0">
            <a:spAutoFit/>
          </a:bodyPr>
          <a:lstStyle/>
          <a:p>
            <a:pPr algn="ctr"/>
            <a:r>
              <a:rPr lang="en-US" altLang="zh-CN" sz="4800" b="1" spc="200" dirty="0">
                <a:solidFill>
                  <a:srgbClr val="0168B0">
                    <a:lumMod val="20000"/>
                    <a:lumOff val="80000"/>
                    <a:alpha val="10000"/>
                  </a:srgbClr>
                </a:solidFill>
                <a:latin typeface="阿里巴巴普惠体 R"/>
              </a:rPr>
              <a:t>01</a:t>
            </a:r>
            <a:endParaRPr lang="zh-CN" altLang="en-US" sz="4800" b="1" spc="200" dirty="0">
              <a:solidFill>
                <a:srgbClr val="0168B0">
                  <a:lumMod val="20000"/>
                  <a:lumOff val="80000"/>
                  <a:alpha val="10000"/>
                </a:srgbClr>
              </a:solidFill>
              <a:latin typeface="阿里巴巴普惠体 R"/>
            </a:endParaRPr>
          </a:p>
        </p:txBody>
      </p:sp>
      <p:sp>
        <p:nvSpPr>
          <p:cNvPr id="15" name="矩形 14">
            <a:extLst>
              <a:ext uri="{FF2B5EF4-FFF2-40B4-BE49-F238E27FC236}">
                <a16:creationId xmlns:a16="http://schemas.microsoft.com/office/drawing/2014/main" id="{DD717162-ADB8-7CF8-04C2-C5B835A0505E}"/>
              </a:ext>
            </a:extLst>
          </p:cNvPr>
          <p:cNvSpPr>
            <a:spLocks noChangeAspect="1"/>
          </p:cNvSpPr>
          <p:nvPr/>
        </p:nvSpPr>
        <p:spPr>
          <a:xfrm>
            <a:off x="2163952" y="2303970"/>
            <a:ext cx="2460930" cy="2774990"/>
          </a:xfrm>
          <a:prstGeom prst="rect">
            <a:avLst/>
          </a:prstGeom>
        </p:spPr>
        <p:txBody>
          <a:bodyPr wrap="none" anchor="ctr" anchorCtr="0">
            <a:noAutofit/>
          </a:bodyPr>
          <a:lstStyle/>
          <a:p>
            <a:pPr>
              <a:lnSpc>
                <a:spcPct val="140000"/>
              </a:lnSpc>
            </a:pPr>
            <a:endParaRPr lang="en-US" altLang="zh-CN" sz="1600" dirty="0">
              <a:solidFill>
                <a:srgbClr val="44546A">
                  <a:lumMod val="75000"/>
                </a:srgbClr>
              </a:solidFill>
              <a:latin typeface="阿里巴巴普惠体 R"/>
            </a:endParaRPr>
          </a:p>
        </p:txBody>
      </p:sp>
      <p:sp>
        <p:nvSpPr>
          <p:cNvPr id="16" name="文本框 15">
            <a:extLst>
              <a:ext uri="{FF2B5EF4-FFF2-40B4-BE49-F238E27FC236}">
                <a16:creationId xmlns:a16="http://schemas.microsoft.com/office/drawing/2014/main" id="{861F90E9-81FF-79C4-FE7B-CD10B7562F21}"/>
              </a:ext>
            </a:extLst>
          </p:cNvPr>
          <p:cNvSpPr txBox="1"/>
          <p:nvPr/>
        </p:nvSpPr>
        <p:spPr>
          <a:xfrm>
            <a:off x="1031820" y="2447078"/>
            <a:ext cx="553998" cy="2710114"/>
          </a:xfrm>
          <a:prstGeom prst="rect">
            <a:avLst/>
          </a:prstGeom>
          <a:noFill/>
        </p:spPr>
        <p:txBody>
          <a:bodyPr vert="eaVert" wrap="square" rtlCol="0">
            <a:spAutoFit/>
          </a:bodyPr>
          <a:lstStyle/>
          <a:p>
            <a:pPr algn="ctr"/>
            <a:r>
              <a:rPr lang="zh-CN" altLang="en-US" sz="2400" b="1" spc="200" dirty="0">
                <a:solidFill>
                  <a:prstClr val="white"/>
                </a:solidFill>
                <a:latin typeface="阿里巴巴普惠体 R"/>
              </a:rPr>
              <a:t>浅嵌入和图正则化</a:t>
            </a:r>
          </a:p>
        </p:txBody>
      </p:sp>
      <p:grpSp>
        <p:nvGrpSpPr>
          <p:cNvPr id="6" name="组合 5">
            <a:extLst>
              <a:ext uri="{FF2B5EF4-FFF2-40B4-BE49-F238E27FC236}">
                <a16:creationId xmlns:a16="http://schemas.microsoft.com/office/drawing/2014/main" id="{96F059EE-5F8F-AED4-8529-B25072579350}"/>
              </a:ext>
            </a:extLst>
          </p:cNvPr>
          <p:cNvGrpSpPr/>
          <p:nvPr/>
        </p:nvGrpSpPr>
        <p:grpSpPr>
          <a:xfrm>
            <a:off x="6381410" y="1556792"/>
            <a:ext cx="5498284" cy="4176464"/>
            <a:chOff x="1896167" y="1828800"/>
            <a:chExt cx="4952192" cy="3725333"/>
          </a:xfrm>
        </p:grpSpPr>
        <p:sp>
          <p:nvSpPr>
            <p:cNvPr id="7" name="流程图: 文档 6">
              <a:extLst>
                <a:ext uri="{FF2B5EF4-FFF2-40B4-BE49-F238E27FC236}">
                  <a16:creationId xmlns:a16="http://schemas.microsoft.com/office/drawing/2014/main" id="{22F40044-562B-183B-B0F1-6E79D171C2C5}"/>
                </a:ext>
              </a:extLst>
            </p:cNvPr>
            <p:cNvSpPr/>
            <p:nvPr/>
          </p:nvSpPr>
          <p:spPr>
            <a:xfrm rot="16200000">
              <a:off x="3475238" y="1976120"/>
              <a:ext cx="3315550" cy="3430692"/>
            </a:xfrm>
            <a:prstGeom prst="flowChartDocument">
              <a:avLst/>
            </a:prstGeom>
            <a:solidFill>
              <a:sysClr val="window" lastClr="FFFFFF"/>
            </a:solidFill>
            <a:ln w="12700" cap="flat" cmpd="sng" algn="ctr">
              <a:solidFill>
                <a:srgbClr val="034C9C"/>
              </a:solid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20" name="矩形: 圆角 19">
              <a:extLst>
                <a:ext uri="{FF2B5EF4-FFF2-40B4-BE49-F238E27FC236}">
                  <a16:creationId xmlns:a16="http://schemas.microsoft.com/office/drawing/2014/main" id="{A749BB30-BA6C-672A-5982-BB1E7442EF21}"/>
                </a:ext>
              </a:extLst>
            </p:cNvPr>
            <p:cNvSpPr/>
            <p:nvPr/>
          </p:nvSpPr>
          <p:spPr>
            <a:xfrm>
              <a:off x="1896167" y="1828800"/>
              <a:ext cx="1581934" cy="3725333"/>
            </a:xfrm>
            <a:prstGeom prst="roundRect">
              <a:avLst>
                <a:gd name="adj" fmla="val 3498"/>
              </a:avLst>
            </a:prstGeom>
            <a:solidFill>
              <a:srgbClr val="034C9C"/>
            </a:solidFill>
            <a:ln w="12700" cap="flat" cmpd="sng" algn="ctr">
              <a:no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22" name="文本框 21">
            <a:extLst>
              <a:ext uri="{FF2B5EF4-FFF2-40B4-BE49-F238E27FC236}">
                <a16:creationId xmlns:a16="http://schemas.microsoft.com/office/drawing/2014/main" id="{DFB455DE-55DA-339D-9BF0-06DE33BE9F80}"/>
              </a:ext>
            </a:extLst>
          </p:cNvPr>
          <p:cNvSpPr txBox="1"/>
          <p:nvPr/>
        </p:nvSpPr>
        <p:spPr>
          <a:xfrm>
            <a:off x="6888088" y="2696801"/>
            <a:ext cx="923330" cy="1989328"/>
          </a:xfrm>
          <a:prstGeom prst="rect">
            <a:avLst/>
          </a:prstGeom>
          <a:noFill/>
        </p:spPr>
        <p:txBody>
          <a:bodyPr vert="eaVert" wrap="square" rtlCol="0">
            <a:spAutoFit/>
          </a:bodyPr>
          <a:lstStyle/>
          <a:p>
            <a:pPr algn="ctr"/>
            <a:r>
              <a:rPr lang="en-US" altLang="zh-CN" sz="4800" b="1" spc="200" dirty="0">
                <a:solidFill>
                  <a:srgbClr val="0168B0">
                    <a:lumMod val="20000"/>
                    <a:lumOff val="80000"/>
                    <a:alpha val="10000"/>
                  </a:srgbClr>
                </a:solidFill>
                <a:latin typeface="阿里巴巴普惠体 R"/>
              </a:rPr>
              <a:t>02</a:t>
            </a:r>
            <a:endParaRPr lang="zh-CN" altLang="en-US" sz="4800" b="1" spc="200" dirty="0">
              <a:solidFill>
                <a:srgbClr val="0168B0">
                  <a:lumMod val="20000"/>
                  <a:lumOff val="80000"/>
                  <a:alpha val="10000"/>
                </a:srgbClr>
              </a:solidFill>
              <a:latin typeface="阿里巴巴普惠体 R"/>
            </a:endParaRPr>
          </a:p>
        </p:txBody>
      </p:sp>
      <p:sp>
        <p:nvSpPr>
          <p:cNvPr id="24" name="文本框 23">
            <a:extLst>
              <a:ext uri="{FF2B5EF4-FFF2-40B4-BE49-F238E27FC236}">
                <a16:creationId xmlns:a16="http://schemas.microsoft.com/office/drawing/2014/main" id="{E62338DF-025A-7F35-C0F5-B7AE32E8E275}"/>
              </a:ext>
            </a:extLst>
          </p:cNvPr>
          <p:cNvSpPr txBox="1"/>
          <p:nvPr/>
        </p:nvSpPr>
        <p:spPr>
          <a:xfrm>
            <a:off x="7072754" y="2447078"/>
            <a:ext cx="553998" cy="2488774"/>
          </a:xfrm>
          <a:prstGeom prst="rect">
            <a:avLst/>
          </a:prstGeom>
          <a:noFill/>
        </p:spPr>
        <p:txBody>
          <a:bodyPr vert="eaVert" wrap="square" rtlCol="0">
            <a:spAutoFit/>
          </a:bodyPr>
          <a:lstStyle/>
          <a:p>
            <a:pPr algn="ctr"/>
            <a:r>
              <a:rPr lang="zh-CN" altLang="en-US" sz="2400" b="1" spc="200" dirty="0">
                <a:solidFill>
                  <a:prstClr val="white"/>
                </a:solidFill>
                <a:latin typeface="阿里巴巴普惠体 R"/>
              </a:rPr>
              <a:t>图卷积</a:t>
            </a:r>
          </a:p>
        </p:txBody>
      </p:sp>
      <p:sp>
        <p:nvSpPr>
          <p:cNvPr id="13" name="文本框 12">
            <a:extLst>
              <a:ext uri="{FF2B5EF4-FFF2-40B4-BE49-F238E27FC236}">
                <a16:creationId xmlns:a16="http://schemas.microsoft.com/office/drawing/2014/main" id="{4AE923A2-83F2-7382-BA2E-888CF8439323}"/>
              </a:ext>
            </a:extLst>
          </p:cNvPr>
          <p:cNvSpPr txBox="1"/>
          <p:nvPr/>
        </p:nvSpPr>
        <p:spPr>
          <a:xfrm>
            <a:off x="2092496" y="2492239"/>
            <a:ext cx="3211339" cy="2305568"/>
          </a:xfrm>
          <a:prstGeom prst="rect">
            <a:avLst/>
          </a:prstGeom>
          <a:noFill/>
        </p:spPr>
        <p:txBody>
          <a:bodyPr wrap="square" rtlCol="0">
            <a:spAutoFit/>
          </a:bodyPr>
          <a:lstStyle/>
          <a:p>
            <a:pPr algn="l">
              <a:lnSpc>
                <a:spcPct val="130000"/>
              </a:lnSpc>
            </a:pPr>
            <a:r>
              <a:rPr lang="zh-CN" altLang="en-US" sz="1400" dirty="0">
                <a:latin typeface="华文中宋" panose="02010600040101010101" pitchFamily="2" charset="-122"/>
                <a:ea typeface="华文中宋" panose="02010600040101010101" pitchFamily="2" charset="-122"/>
              </a:rPr>
              <a:t>浅嵌入：直接将图的节点嵌入到低维空间中，引入标签损失优化嵌入，保留图的局部或全局结构信息，使嵌入对任务具有判别能力，使其在分类或回归任务中表现更优。</a:t>
            </a:r>
            <a:endParaRPr lang="en-US" altLang="zh-CN" sz="1400" dirty="0">
              <a:latin typeface="华文中宋" panose="02010600040101010101" pitchFamily="2" charset="-122"/>
              <a:ea typeface="华文中宋" panose="02010600040101010101" pitchFamily="2" charset="-122"/>
            </a:endParaRPr>
          </a:p>
          <a:p>
            <a:pPr algn="l">
              <a:lnSpc>
                <a:spcPct val="130000"/>
              </a:lnSpc>
            </a:pPr>
            <a:endParaRPr lang="en-US" altLang="zh-CN" sz="1400" dirty="0">
              <a:latin typeface="华文中宋" panose="02010600040101010101" pitchFamily="2" charset="-122"/>
              <a:ea typeface="华文中宋" panose="02010600040101010101" pitchFamily="2" charset="-122"/>
            </a:endParaRPr>
          </a:p>
          <a:p>
            <a:pPr algn="l">
              <a:lnSpc>
                <a:spcPct val="130000"/>
              </a:lnSpc>
            </a:pPr>
            <a:r>
              <a:rPr lang="zh-CN" altLang="en-US" sz="1400" dirty="0">
                <a:latin typeface="华文中宋" panose="02010600040101010101" pitchFamily="2" charset="-122"/>
                <a:ea typeface="华文中宋" panose="02010600040101010101" pitchFamily="2" charset="-122"/>
              </a:rPr>
              <a:t>图正则化：通过引入正则化项保留图的拓扑结构，同时结合监督信号优化嵌入。</a:t>
            </a:r>
            <a:endParaRPr lang="en-US" altLang="zh-CN" sz="1400" dirty="0">
              <a:latin typeface="华文中宋" panose="02010600040101010101" pitchFamily="2" charset="-122"/>
              <a:ea typeface="华文中宋" panose="02010600040101010101" pitchFamily="2" charset="-122"/>
            </a:endParaRPr>
          </a:p>
        </p:txBody>
      </p:sp>
      <p:sp>
        <p:nvSpPr>
          <p:cNvPr id="14" name="文本框 13">
            <a:extLst>
              <a:ext uri="{FF2B5EF4-FFF2-40B4-BE49-F238E27FC236}">
                <a16:creationId xmlns:a16="http://schemas.microsoft.com/office/drawing/2014/main" id="{21FC8227-A033-A770-4924-78DFD8AF94F1}"/>
              </a:ext>
            </a:extLst>
          </p:cNvPr>
          <p:cNvSpPr txBox="1"/>
          <p:nvPr/>
        </p:nvSpPr>
        <p:spPr>
          <a:xfrm>
            <a:off x="8257217" y="2696801"/>
            <a:ext cx="2975948" cy="1745414"/>
          </a:xfrm>
          <a:prstGeom prst="rect">
            <a:avLst/>
          </a:prstGeom>
          <a:noFill/>
        </p:spPr>
        <p:txBody>
          <a:bodyPr wrap="square" rtlCol="0">
            <a:spAutoFit/>
          </a:bodyPr>
          <a:lstStyle/>
          <a:p>
            <a:pPr algn="l">
              <a:lnSpc>
                <a:spcPct val="130000"/>
              </a:lnSpc>
            </a:pPr>
            <a:r>
              <a:rPr lang="zh-CN" altLang="en-US" sz="1400" dirty="0">
                <a:latin typeface="华文中宋" panose="02010600040101010101" pitchFamily="2" charset="-122"/>
                <a:ea typeface="华文中宋" panose="02010600040101010101" pitchFamily="2" charset="-122"/>
              </a:rPr>
              <a:t>通过图卷积操作，逐层聚合节点特征与邻居特征，结合监督信号学习节点的嵌入。</a:t>
            </a:r>
            <a:endParaRPr lang="en-US" altLang="zh-CN" sz="1400" dirty="0">
              <a:latin typeface="华文中宋" panose="02010600040101010101" pitchFamily="2" charset="-122"/>
              <a:ea typeface="华文中宋" panose="02010600040101010101" pitchFamily="2" charset="-122"/>
            </a:endParaRPr>
          </a:p>
          <a:p>
            <a:pPr algn="l">
              <a:lnSpc>
                <a:spcPct val="130000"/>
              </a:lnSpc>
            </a:pPr>
            <a:r>
              <a:rPr lang="zh-CN" altLang="en-US" sz="1400" dirty="0">
                <a:latin typeface="华文中宋" panose="02010600040101010101" pitchFamily="2" charset="-122"/>
                <a:ea typeface="华文中宋" panose="02010600040101010101" pitchFamily="2" charset="-122"/>
              </a:rPr>
              <a:t>主要方法：</a:t>
            </a:r>
            <a:endParaRPr lang="en-US" altLang="zh-CN" sz="1400" dirty="0">
              <a:latin typeface="华文中宋" panose="02010600040101010101" pitchFamily="2" charset="-122"/>
              <a:ea typeface="华文中宋" panose="02010600040101010101" pitchFamily="2" charset="-122"/>
            </a:endParaRPr>
          </a:p>
          <a:p>
            <a:pPr algn="l">
              <a:lnSpc>
                <a:spcPct val="130000"/>
              </a:lnSpc>
            </a:pPr>
            <a:r>
              <a:rPr lang="zh-CN" altLang="en-US" sz="1400" dirty="0">
                <a:latin typeface="华文中宋" panose="02010600040101010101" pitchFamily="2" charset="-122"/>
                <a:ea typeface="华文中宋" panose="02010600040101010101" pitchFamily="2" charset="-122"/>
              </a:rPr>
              <a:t>基于谱图理论的卷积</a:t>
            </a:r>
            <a:endParaRPr lang="en-US" altLang="zh-CN" sz="1400" dirty="0">
              <a:latin typeface="华文中宋" panose="02010600040101010101" pitchFamily="2" charset="-122"/>
              <a:ea typeface="华文中宋" panose="02010600040101010101" pitchFamily="2" charset="-122"/>
            </a:endParaRPr>
          </a:p>
          <a:p>
            <a:pPr algn="l">
              <a:lnSpc>
                <a:spcPct val="130000"/>
              </a:lnSpc>
            </a:pPr>
            <a:r>
              <a:rPr lang="zh-CN" altLang="en-US" sz="1400" dirty="0">
                <a:latin typeface="华文中宋" panose="02010600040101010101" pitchFamily="2" charset="-122"/>
                <a:ea typeface="华文中宋" panose="02010600040101010101" pitchFamily="2" charset="-122"/>
              </a:rPr>
              <a:t>基于空间域的卷积</a:t>
            </a:r>
          </a:p>
        </p:txBody>
      </p:sp>
    </p:spTree>
    <p:extLst>
      <p:ext uri="{BB962C8B-B14F-4D97-AF65-F5344CB8AC3E}">
        <p14:creationId xmlns:p14="http://schemas.microsoft.com/office/powerpoint/2010/main" val="10573082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6BF106E-3112-4F9D-B1EB-B3B6D2B98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8" y="-68926"/>
            <a:ext cx="6858000" cy="6858000"/>
          </a:xfrm>
          <a:prstGeom prst="rect">
            <a:avLst/>
          </a:prstGeom>
        </p:spPr>
      </p:pic>
      <p:pic>
        <p:nvPicPr>
          <p:cNvPr id="16" name="图片占位符 15">
            <a:extLst>
              <a:ext uri="{FF2B5EF4-FFF2-40B4-BE49-F238E27FC236}">
                <a16:creationId xmlns:a16="http://schemas.microsoft.com/office/drawing/2014/main" id="{DD977392-C052-4392-92F0-D8043A4FC7A6}"/>
              </a:ext>
            </a:extLst>
          </p:cNvPr>
          <p:cNvPicPr>
            <a:picLocks noGrp="1" noChangeAspect="1"/>
          </p:cNvPicPr>
          <p:nvPr>
            <p:ph type="pic" sz="quarter" idx="10"/>
          </p:nvPr>
        </p:nvPicPr>
        <p:blipFill>
          <a:blip r:embed="rId3" cstate="print">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p:blipFill>
        <p:spPr>
          <a:xfrm>
            <a:off x="0" y="0"/>
            <a:ext cx="12192000" cy="4056184"/>
          </a:xfrm>
        </p:spPr>
      </p:pic>
      <p:cxnSp>
        <p:nvCxnSpPr>
          <p:cNvPr id="4" name="直接连接符 3">
            <a:extLst>
              <a:ext uri="{FF2B5EF4-FFF2-40B4-BE49-F238E27FC236}">
                <a16:creationId xmlns:a16="http://schemas.microsoft.com/office/drawing/2014/main" id="{2E15C77F-1158-4A8C-A75B-4B1645B8FDE5}"/>
              </a:ext>
            </a:extLst>
          </p:cNvPr>
          <p:cNvCxnSpPr>
            <a:cxnSpLocks/>
          </p:cNvCxnSpPr>
          <p:nvPr/>
        </p:nvCxnSpPr>
        <p:spPr>
          <a:xfrm>
            <a:off x="0" y="4056185"/>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FC164F27-EF21-4489-9E54-95816513DBE1}"/>
              </a:ext>
            </a:extLst>
          </p:cNvPr>
          <p:cNvSpPr/>
          <p:nvPr/>
        </p:nvSpPr>
        <p:spPr>
          <a:xfrm>
            <a:off x="4224759" y="3429000"/>
            <a:ext cx="3742482" cy="9827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文本框 6">
            <a:extLst>
              <a:ext uri="{FF2B5EF4-FFF2-40B4-BE49-F238E27FC236}">
                <a16:creationId xmlns:a16="http://schemas.microsoft.com/office/drawing/2014/main" id="{DA85C2C3-40B9-4664-8E7C-1FDC70F54C92}"/>
              </a:ext>
            </a:extLst>
          </p:cNvPr>
          <p:cNvSpPr txBox="1"/>
          <p:nvPr/>
        </p:nvSpPr>
        <p:spPr>
          <a:xfrm>
            <a:off x="4474046" y="3458695"/>
            <a:ext cx="323949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02</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连接符 13">
            <a:extLst>
              <a:ext uri="{FF2B5EF4-FFF2-40B4-BE49-F238E27FC236}">
                <a16:creationId xmlns:a16="http://schemas.microsoft.com/office/drawing/2014/main" id="{E822DD7F-A9CD-499C-93AE-9AE36686B7B8}"/>
              </a:ext>
            </a:extLst>
          </p:cNvPr>
          <p:cNvCxnSpPr>
            <a:cxnSpLocks/>
          </p:cNvCxnSpPr>
          <p:nvPr/>
        </p:nvCxnSpPr>
        <p:spPr>
          <a:xfrm>
            <a:off x="7893127" y="4056186"/>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0436719-911B-42E8-82EC-F5EFA546CBD9}"/>
              </a:ext>
            </a:extLst>
          </p:cNvPr>
          <p:cNvSpPr txBox="1"/>
          <p:nvPr/>
        </p:nvSpPr>
        <p:spPr>
          <a:xfrm>
            <a:off x="2418831" y="4772125"/>
            <a:ext cx="73499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10" name="矩形 9">
            <a:extLst>
              <a:ext uri="{FF2B5EF4-FFF2-40B4-BE49-F238E27FC236}">
                <a16:creationId xmlns:a16="http://schemas.microsoft.com/office/drawing/2014/main" id="{EDE10CA4-5078-4DF0-92FD-9B1ABD6A2116}"/>
              </a:ext>
            </a:extLst>
          </p:cNvPr>
          <p:cNvSpPr/>
          <p:nvPr/>
        </p:nvSpPr>
        <p:spPr>
          <a:xfrm>
            <a:off x="4298873" y="5603122"/>
            <a:ext cx="3594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Segoe UI Light"/>
                <a:ea typeface="微软雅黑 Light"/>
                <a:cs typeface="Segoe UI Light" panose="020B0502040204020203" pitchFamily="34" charset="0"/>
              </a:rPr>
              <a:t>Please enter your English title here</a:t>
            </a:r>
          </a:p>
        </p:txBody>
      </p:sp>
      <p:sp>
        <p:nvSpPr>
          <p:cNvPr id="11" name="等腰三角形 10">
            <a:extLst>
              <a:ext uri="{FF2B5EF4-FFF2-40B4-BE49-F238E27FC236}">
                <a16:creationId xmlns:a16="http://schemas.microsoft.com/office/drawing/2014/main" id="{7FBA1D07-41D0-4A5C-AC70-4236C9DBCEDF}"/>
              </a:ext>
            </a:extLst>
          </p:cNvPr>
          <p:cNvSpPr/>
          <p:nvPr/>
        </p:nvSpPr>
        <p:spPr>
          <a:xfrm>
            <a:off x="5922380" y="6572723"/>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7" name="文本框 16">
            <a:extLst>
              <a:ext uri="{FF2B5EF4-FFF2-40B4-BE49-F238E27FC236}">
                <a16:creationId xmlns:a16="http://schemas.microsoft.com/office/drawing/2014/main" id="{495EE5BF-54DE-4E30-A537-A90FAC3B2F77}"/>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13" name="图片 12">
            <a:extLst>
              <a:ext uri="{FF2B5EF4-FFF2-40B4-BE49-F238E27FC236}">
                <a16:creationId xmlns:a16="http://schemas.microsoft.com/office/drawing/2014/main" id="{549C80DE-A205-44B4-9791-C3D5CB2BE3C5}"/>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27078" y="5916898"/>
            <a:ext cx="2419384" cy="748497"/>
          </a:xfrm>
          <a:prstGeom prst="rect">
            <a:avLst/>
          </a:prstGeom>
        </p:spPr>
      </p:pic>
    </p:spTree>
    <p:extLst>
      <p:ext uri="{BB962C8B-B14F-4D97-AF65-F5344CB8AC3E}">
        <p14:creationId xmlns:p14="http://schemas.microsoft.com/office/powerpoint/2010/main" val="30461045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矩形: 圆角 7">
            <a:extLst>
              <a:ext uri="{FF2B5EF4-FFF2-40B4-BE49-F238E27FC236}">
                <a16:creationId xmlns:a16="http://schemas.microsoft.com/office/drawing/2014/main" id="{CC0A6586-5CF4-4203-91C9-6FF33C334630}"/>
              </a:ext>
            </a:extLst>
          </p:cNvPr>
          <p:cNvSpPr/>
          <p:nvPr/>
        </p:nvSpPr>
        <p:spPr>
          <a:xfrm rot="5400000" flipV="1">
            <a:off x="5402090" y="-2503960"/>
            <a:ext cx="1399540" cy="9244836"/>
          </a:xfrm>
          <a:prstGeom prst="roundRect">
            <a:avLst>
              <a:gd name="adj" fmla="val 2148"/>
            </a:avLst>
          </a:prstGeom>
          <a:solidFill>
            <a:sysClr val="window" lastClr="FFFFFF"/>
          </a:solidFill>
          <a:ln w="12700" cap="flat" cmpd="sng" algn="ctr">
            <a:noFill/>
            <a:prstDash val="solid"/>
            <a:miter lim="800000"/>
          </a:ln>
          <a:effectLst>
            <a:outerShdw blurRad="381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9" name="矩形: 圆角 8">
            <a:extLst>
              <a:ext uri="{FF2B5EF4-FFF2-40B4-BE49-F238E27FC236}">
                <a16:creationId xmlns:a16="http://schemas.microsoft.com/office/drawing/2014/main" id="{A376778A-2A1A-4328-B303-ACAFC3023FB7}"/>
              </a:ext>
            </a:extLst>
          </p:cNvPr>
          <p:cNvSpPr/>
          <p:nvPr/>
        </p:nvSpPr>
        <p:spPr>
          <a:xfrm rot="5400000" flipV="1">
            <a:off x="5402090" y="-890425"/>
            <a:ext cx="1399540" cy="9244835"/>
          </a:xfrm>
          <a:prstGeom prst="roundRect">
            <a:avLst>
              <a:gd name="adj" fmla="val 2511"/>
            </a:avLst>
          </a:prstGeom>
          <a:solidFill>
            <a:sysClr val="window" lastClr="FFFFFF"/>
          </a:solidFill>
          <a:ln w="12700" cap="flat" cmpd="sng" algn="ctr">
            <a:noFill/>
            <a:prstDash val="solid"/>
            <a:miter lim="800000"/>
          </a:ln>
          <a:effectLst>
            <a:outerShdw blurRad="381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0" name="矩形: 圆角 9">
            <a:extLst>
              <a:ext uri="{FF2B5EF4-FFF2-40B4-BE49-F238E27FC236}">
                <a16:creationId xmlns:a16="http://schemas.microsoft.com/office/drawing/2014/main" id="{571D033E-D9F9-4162-8B7C-10F14412BB5F}"/>
              </a:ext>
            </a:extLst>
          </p:cNvPr>
          <p:cNvSpPr/>
          <p:nvPr/>
        </p:nvSpPr>
        <p:spPr>
          <a:xfrm rot="5400000" flipV="1">
            <a:off x="5402090" y="723110"/>
            <a:ext cx="1399540" cy="9244836"/>
          </a:xfrm>
          <a:prstGeom prst="roundRect">
            <a:avLst>
              <a:gd name="adj" fmla="val 1604"/>
            </a:avLst>
          </a:prstGeom>
          <a:solidFill>
            <a:sysClr val="window" lastClr="FFFFFF"/>
          </a:solidFill>
          <a:ln w="12700" cap="flat" cmpd="sng" algn="ctr">
            <a:noFill/>
            <a:prstDash val="solid"/>
            <a:miter lim="800000"/>
          </a:ln>
          <a:effectLst>
            <a:outerShdw blurRad="381000" algn="c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cs typeface="+mn-cs"/>
            </a:endParaRPr>
          </a:p>
        </p:txBody>
      </p:sp>
      <p:sp>
        <p:nvSpPr>
          <p:cNvPr id="11" name="流程图: 文档 10">
            <a:extLst>
              <a:ext uri="{FF2B5EF4-FFF2-40B4-BE49-F238E27FC236}">
                <a16:creationId xmlns:a16="http://schemas.microsoft.com/office/drawing/2014/main" id="{3378BF1D-0075-40E4-841A-A98D9539BC46}"/>
              </a:ext>
            </a:extLst>
          </p:cNvPr>
          <p:cNvSpPr/>
          <p:nvPr/>
        </p:nvSpPr>
        <p:spPr>
          <a:xfrm rot="5400000" flipV="1">
            <a:off x="1384965" y="5111303"/>
            <a:ext cx="599599" cy="468452"/>
          </a:xfrm>
          <a:prstGeom prst="flowChartDocument">
            <a:avLst/>
          </a:prstGeom>
          <a:solidFill>
            <a:srgbClr val="034C9C"/>
          </a:solidFill>
          <a:ln w="12700" cap="flat" cmpd="sng" algn="ctr">
            <a:noFill/>
            <a:prstDash val="solid"/>
            <a:miter lim="800000"/>
          </a:ln>
          <a:effectLst>
            <a:outerShdw blurRad="381000" sx="105000" sy="105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2" name="流程图: 文档 11">
            <a:extLst>
              <a:ext uri="{FF2B5EF4-FFF2-40B4-BE49-F238E27FC236}">
                <a16:creationId xmlns:a16="http://schemas.microsoft.com/office/drawing/2014/main" id="{F87D47C9-B13D-4F1F-A1FB-4E476A5B0229}"/>
              </a:ext>
            </a:extLst>
          </p:cNvPr>
          <p:cNvSpPr/>
          <p:nvPr/>
        </p:nvSpPr>
        <p:spPr>
          <a:xfrm rot="5400000" flipV="1">
            <a:off x="1383389" y="3497767"/>
            <a:ext cx="599599" cy="468452"/>
          </a:xfrm>
          <a:prstGeom prst="flowChartDocument">
            <a:avLst/>
          </a:prstGeom>
          <a:solidFill>
            <a:srgbClr val="034C9C"/>
          </a:solidFill>
          <a:ln w="12700" cap="flat" cmpd="sng" algn="ctr">
            <a:noFill/>
            <a:prstDash val="solid"/>
            <a:miter lim="800000"/>
          </a:ln>
          <a:effectLst>
            <a:outerShdw blurRad="381000" sx="105000" sy="105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3" name="流程图: 文档 12">
            <a:extLst>
              <a:ext uri="{FF2B5EF4-FFF2-40B4-BE49-F238E27FC236}">
                <a16:creationId xmlns:a16="http://schemas.microsoft.com/office/drawing/2014/main" id="{9724073A-C3EA-4CEA-A61D-B1BDB9D599AF}"/>
              </a:ext>
            </a:extLst>
          </p:cNvPr>
          <p:cNvSpPr/>
          <p:nvPr/>
        </p:nvSpPr>
        <p:spPr>
          <a:xfrm rot="5400000" flipV="1">
            <a:off x="1371668" y="1884232"/>
            <a:ext cx="599599" cy="468451"/>
          </a:xfrm>
          <a:prstGeom prst="flowChartDocument">
            <a:avLst/>
          </a:prstGeom>
          <a:solidFill>
            <a:srgbClr val="034C9C"/>
          </a:solidFill>
          <a:ln w="12700" cap="flat" cmpd="sng" algn="ctr">
            <a:noFill/>
            <a:prstDash val="solid"/>
            <a:miter lim="800000"/>
          </a:ln>
          <a:effectLst>
            <a:outerShdw blurRad="381000" sx="105000" sy="105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4" name="矩形 13">
            <a:extLst>
              <a:ext uri="{FF2B5EF4-FFF2-40B4-BE49-F238E27FC236}">
                <a16:creationId xmlns:a16="http://schemas.microsoft.com/office/drawing/2014/main" id="{E5709C06-0B55-4D4F-8266-819C05D3552F}"/>
              </a:ext>
            </a:extLst>
          </p:cNvPr>
          <p:cNvSpPr/>
          <p:nvPr/>
        </p:nvSpPr>
        <p:spPr>
          <a:xfrm>
            <a:off x="4339840" y="3299863"/>
            <a:ext cx="6078444" cy="835998"/>
          </a:xfrm>
          <a:prstGeom prst="rect">
            <a:avLst/>
          </a:prstGeom>
        </p:spPr>
        <p:txBody>
          <a:bodyPr wrap="square">
            <a:spAutoFit/>
          </a:bodyPr>
          <a:lstStyle/>
          <a:p>
            <a:pPr>
              <a:lnSpc>
                <a:spcPct val="140000"/>
              </a:lnSpc>
            </a:pPr>
            <a:r>
              <a:rPr lang="zh-CN" altLang="en-US" dirty="0">
                <a:solidFill>
                  <a:srgbClr val="44546A">
                    <a:lumMod val="75000"/>
                  </a:srgbClr>
                </a:solidFill>
                <a:latin typeface="阿里巴巴普惠体 R"/>
              </a:rPr>
              <a:t>请在这里输入正文相关内容请在这里输入正文相关内容</a:t>
            </a:r>
            <a:endParaRPr lang="en-US" altLang="zh-CN" dirty="0">
              <a:solidFill>
                <a:srgbClr val="44546A">
                  <a:lumMod val="75000"/>
                </a:srgbClr>
              </a:solidFill>
              <a:latin typeface="阿里巴巴普惠体 R"/>
            </a:endParaRPr>
          </a:p>
          <a:p>
            <a:pPr>
              <a:lnSpc>
                <a:spcPct val="140000"/>
              </a:lnSpc>
            </a:pPr>
            <a:r>
              <a:rPr lang="zh-CN" altLang="en-US" dirty="0">
                <a:solidFill>
                  <a:srgbClr val="44546A">
                    <a:lumMod val="75000"/>
                  </a:srgbClr>
                </a:solidFill>
                <a:latin typeface="阿里巴巴普惠体 R"/>
              </a:rPr>
              <a:t>请在这里输入正文相关内容请在这里输入正文相关内容</a:t>
            </a:r>
          </a:p>
        </p:txBody>
      </p:sp>
      <p:sp>
        <p:nvSpPr>
          <p:cNvPr id="15" name="矩形 14">
            <a:extLst>
              <a:ext uri="{FF2B5EF4-FFF2-40B4-BE49-F238E27FC236}">
                <a16:creationId xmlns:a16="http://schemas.microsoft.com/office/drawing/2014/main" id="{E53427D0-DF6C-44A0-9DCC-68246AD5E7A5}"/>
              </a:ext>
            </a:extLst>
          </p:cNvPr>
          <p:cNvSpPr/>
          <p:nvPr/>
        </p:nvSpPr>
        <p:spPr>
          <a:xfrm>
            <a:off x="4339840" y="4932562"/>
            <a:ext cx="6078444" cy="835998"/>
          </a:xfrm>
          <a:prstGeom prst="rect">
            <a:avLst/>
          </a:prstGeom>
        </p:spPr>
        <p:txBody>
          <a:bodyPr wrap="square">
            <a:spAutoFit/>
          </a:bodyPr>
          <a:lstStyle/>
          <a:p>
            <a:pPr>
              <a:lnSpc>
                <a:spcPct val="140000"/>
              </a:lnSpc>
            </a:pPr>
            <a:r>
              <a:rPr lang="zh-CN" altLang="en-US" dirty="0">
                <a:solidFill>
                  <a:srgbClr val="44546A">
                    <a:lumMod val="75000"/>
                  </a:srgbClr>
                </a:solidFill>
                <a:latin typeface="阿里巴巴普惠体 R"/>
              </a:rPr>
              <a:t>请在这里输入正文相关内容请在这里输入正文相关内容</a:t>
            </a:r>
            <a:endParaRPr lang="en-US" altLang="zh-CN" dirty="0">
              <a:solidFill>
                <a:srgbClr val="44546A">
                  <a:lumMod val="75000"/>
                </a:srgbClr>
              </a:solidFill>
              <a:latin typeface="阿里巴巴普惠体 R"/>
            </a:endParaRPr>
          </a:p>
          <a:p>
            <a:pPr>
              <a:lnSpc>
                <a:spcPct val="140000"/>
              </a:lnSpc>
            </a:pPr>
            <a:r>
              <a:rPr lang="zh-CN" altLang="en-US" dirty="0">
                <a:solidFill>
                  <a:srgbClr val="44546A">
                    <a:lumMod val="75000"/>
                  </a:srgbClr>
                </a:solidFill>
                <a:latin typeface="阿里巴巴普惠体 R"/>
              </a:rPr>
              <a:t>请在这里输入正文相关内容请在这里输入正文相关内容</a:t>
            </a:r>
          </a:p>
        </p:txBody>
      </p:sp>
      <p:sp>
        <p:nvSpPr>
          <p:cNvPr id="16" name="矩形 15">
            <a:extLst>
              <a:ext uri="{FF2B5EF4-FFF2-40B4-BE49-F238E27FC236}">
                <a16:creationId xmlns:a16="http://schemas.microsoft.com/office/drawing/2014/main" id="{58179AF8-3A5A-451D-B0C2-593849D71152}"/>
              </a:ext>
            </a:extLst>
          </p:cNvPr>
          <p:cNvSpPr/>
          <p:nvPr/>
        </p:nvSpPr>
        <p:spPr>
          <a:xfrm>
            <a:off x="4324614" y="1705491"/>
            <a:ext cx="6078444" cy="835998"/>
          </a:xfrm>
          <a:prstGeom prst="rect">
            <a:avLst/>
          </a:prstGeom>
        </p:spPr>
        <p:txBody>
          <a:bodyPr wrap="square">
            <a:spAutoFit/>
          </a:bodyPr>
          <a:lstStyle/>
          <a:p>
            <a:pPr>
              <a:lnSpc>
                <a:spcPct val="140000"/>
              </a:lnSpc>
            </a:pPr>
            <a:r>
              <a:rPr lang="zh-CN" altLang="en-US" dirty="0">
                <a:solidFill>
                  <a:srgbClr val="44546A">
                    <a:lumMod val="75000"/>
                  </a:srgbClr>
                </a:solidFill>
                <a:latin typeface="阿里巴巴普惠体 R"/>
              </a:rPr>
              <a:t>请在这里输入正文相关内容请在这里输入正文相关内容</a:t>
            </a:r>
            <a:endParaRPr lang="en-US" altLang="zh-CN" dirty="0">
              <a:solidFill>
                <a:srgbClr val="44546A">
                  <a:lumMod val="75000"/>
                </a:srgbClr>
              </a:solidFill>
              <a:latin typeface="阿里巴巴普惠体 R"/>
            </a:endParaRPr>
          </a:p>
          <a:p>
            <a:pPr>
              <a:lnSpc>
                <a:spcPct val="140000"/>
              </a:lnSpc>
            </a:pPr>
            <a:r>
              <a:rPr lang="zh-CN" altLang="en-US" dirty="0">
                <a:solidFill>
                  <a:srgbClr val="44546A">
                    <a:lumMod val="75000"/>
                  </a:srgbClr>
                </a:solidFill>
                <a:latin typeface="阿里巴巴普惠体 R"/>
              </a:rPr>
              <a:t>请在这里输入正文相关内容请在这里输入正文相关内容</a:t>
            </a:r>
          </a:p>
        </p:txBody>
      </p:sp>
      <p:sp>
        <p:nvSpPr>
          <p:cNvPr id="17" name="文本框 16">
            <a:extLst>
              <a:ext uri="{FF2B5EF4-FFF2-40B4-BE49-F238E27FC236}">
                <a16:creationId xmlns:a16="http://schemas.microsoft.com/office/drawing/2014/main" id="{A4DEAA63-8AE3-4E66-933D-74975C0CE319}"/>
              </a:ext>
            </a:extLst>
          </p:cNvPr>
          <p:cNvSpPr txBox="1"/>
          <p:nvPr/>
        </p:nvSpPr>
        <p:spPr>
          <a:xfrm>
            <a:off x="2075655" y="1887624"/>
            <a:ext cx="2204427" cy="461665"/>
          </a:xfrm>
          <a:prstGeom prst="rect">
            <a:avLst/>
          </a:prstGeom>
          <a:noFill/>
        </p:spPr>
        <p:txBody>
          <a:bodyPr wrap="square" rtlCol="0">
            <a:spAutoFit/>
          </a:bodyPr>
          <a:lstStyle/>
          <a:p>
            <a:r>
              <a:rPr lang="zh-CN" altLang="en-US" sz="2400" b="1" spc="200" dirty="0">
                <a:solidFill>
                  <a:srgbClr val="44546A">
                    <a:lumMod val="50000"/>
                  </a:srgbClr>
                </a:solidFill>
                <a:latin typeface="阿里巴巴普惠体 R"/>
              </a:rPr>
              <a:t>输入小标题</a:t>
            </a:r>
            <a:r>
              <a:rPr lang="zh-CN" altLang="en-US" sz="2400" spc="100" dirty="0">
                <a:solidFill>
                  <a:srgbClr val="FFC0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b="1" spc="200" dirty="0">
              <a:solidFill>
                <a:srgbClr val="FFC000"/>
              </a:solidFill>
              <a:latin typeface="阿里巴巴普惠体 R"/>
            </a:endParaRPr>
          </a:p>
        </p:txBody>
      </p:sp>
      <p:sp>
        <p:nvSpPr>
          <p:cNvPr id="18" name="文本框 17">
            <a:extLst>
              <a:ext uri="{FF2B5EF4-FFF2-40B4-BE49-F238E27FC236}">
                <a16:creationId xmlns:a16="http://schemas.microsoft.com/office/drawing/2014/main" id="{2383FC45-6F9E-49D8-88A0-58A8966DC6BE}"/>
              </a:ext>
            </a:extLst>
          </p:cNvPr>
          <p:cNvSpPr txBox="1"/>
          <p:nvPr/>
        </p:nvSpPr>
        <p:spPr>
          <a:xfrm>
            <a:off x="2075655" y="3501159"/>
            <a:ext cx="2204427" cy="461665"/>
          </a:xfrm>
          <a:prstGeom prst="rect">
            <a:avLst/>
          </a:prstGeom>
          <a:noFill/>
        </p:spPr>
        <p:txBody>
          <a:bodyPr wrap="square" rtlCol="0">
            <a:spAutoFit/>
          </a:bodyPr>
          <a:lstStyle/>
          <a:p>
            <a:r>
              <a:rPr lang="zh-CN" altLang="en-US" sz="2400" b="1" spc="200" dirty="0">
                <a:solidFill>
                  <a:srgbClr val="44546A">
                    <a:lumMod val="50000"/>
                  </a:srgbClr>
                </a:solidFill>
                <a:latin typeface="阿里巴巴普惠体 R"/>
              </a:rPr>
              <a:t>输入小标题</a:t>
            </a:r>
            <a:r>
              <a:rPr lang="zh-CN" altLang="en-US" sz="2400" spc="100" dirty="0">
                <a:solidFill>
                  <a:srgbClr val="FFC0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b="1" spc="200" dirty="0">
              <a:solidFill>
                <a:srgbClr val="44546A">
                  <a:lumMod val="50000"/>
                </a:srgbClr>
              </a:solidFill>
              <a:latin typeface="阿里巴巴普惠体 R"/>
            </a:endParaRPr>
          </a:p>
        </p:txBody>
      </p:sp>
      <p:sp>
        <p:nvSpPr>
          <p:cNvPr id="19" name="文本框 18">
            <a:extLst>
              <a:ext uri="{FF2B5EF4-FFF2-40B4-BE49-F238E27FC236}">
                <a16:creationId xmlns:a16="http://schemas.microsoft.com/office/drawing/2014/main" id="{0049262B-C977-445E-A2A1-3DBB14CD4E7A}"/>
              </a:ext>
            </a:extLst>
          </p:cNvPr>
          <p:cNvSpPr txBox="1"/>
          <p:nvPr/>
        </p:nvSpPr>
        <p:spPr>
          <a:xfrm>
            <a:off x="2090880" y="5114695"/>
            <a:ext cx="2189202" cy="461665"/>
          </a:xfrm>
          <a:prstGeom prst="rect">
            <a:avLst/>
          </a:prstGeom>
          <a:noFill/>
        </p:spPr>
        <p:txBody>
          <a:bodyPr wrap="square" rtlCol="0">
            <a:spAutoFit/>
          </a:bodyPr>
          <a:lstStyle/>
          <a:p>
            <a:r>
              <a:rPr lang="zh-CN" altLang="en-US" sz="2400" b="1" spc="200" dirty="0">
                <a:solidFill>
                  <a:srgbClr val="44546A">
                    <a:lumMod val="50000"/>
                  </a:srgbClr>
                </a:solidFill>
                <a:latin typeface="阿里巴巴普惠体 R"/>
              </a:rPr>
              <a:t>输入小标题</a:t>
            </a:r>
            <a:r>
              <a:rPr lang="zh-CN" altLang="en-US" sz="2400" spc="100" dirty="0">
                <a:solidFill>
                  <a:srgbClr val="FFC000"/>
                </a:solidFill>
                <a:latin typeface="方正大标宋简体" panose="02010601030101010101" pitchFamily="2" charset="-122"/>
                <a:ea typeface="方正大标宋简体" panose="02010601030101010101" pitchFamily="2" charset="-122"/>
                <a:sym typeface="Wingdings 3" panose="05040102010807070707" pitchFamily="18" charset="2"/>
              </a:rPr>
              <a:t></a:t>
            </a:r>
            <a:endParaRPr lang="zh-CN" altLang="en-US" sz="2400" b="1" spc="200" dirty="0">
              <a:solidFill>
                <a:srgbClr val="44546A">
                  <a:lumMod val="50000"/>
                </a:srgbClr>
              </a:solidFill>
              <a:latin typeface="阿里巴巴普惠体 R"/>
            </a:endParaRPr>
          </a:p>
        </p:txBody>
      </p:sp>
    </p:spTree>
    <p:extLst>
      <p:ext uri="{BB962C8B-B14F-4D97-AF65-F5344CB8AC3E}">
        <p14:creationId xmlns:p14="http://schemas.microsoft.com/office/powerpoint/2010/main" val="1488066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cxnSp>
        <p:nvCxnSpPr>
          <p:cNvPr id="8" name="直接连接符 7">
            <a:extLst>
              <a:ext uri="{FF2B5EF4-FFF2-40B4-BE49-F238E27FC236}">
                <a16:creationId xmlns:a16="http://schemas.microsoft.com/office/drawing/2014/main" id="{6B1A899D-55A3-4598-B9B2-FF538D2E2761}"/>
              </a:ext>
            </a:extLst>
          </p:cNvPr>
          <p:cNvCxnSpPr>
            <a:cxnSpLocks/>
          </p:cNvCxnSpPr>
          <p:nvPr/>
        </p:nvCxnSpPr>
        <p:spPr>
          <a:xfrm>
            <a:off x="0" y="3754391"/>
            <a:ext cx="11595100" cy="0"/>
          </a:xfrm>
          <a:prstGeom prst="line">
            <a:avLst/>
          </a:prstGeom>
          <a:ln w="25400">
            <a:solidFill>
              <a:schemeClr val="accent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A56BB10F-A0CB-4C65-B5A4-CDBC1E191030}"/>
              </a:ext>
            </a:extLst>
          </p:cNvPr>
          <p:cNvGrpSpPr/>
          <p:nvPr/>
        </p:nvGrpSpPr>
        <p:grpSpPr>
          <a:xfrm>
            <a:off x="644886" y="1736538"/>
            <a:ext cx="414638" cy="2145175"/>
            <a:chOff x="1086720" y="1590535"/>
            <a:chExt cx="414638" cy="2145175"/>
          </a:xfrm>
        </p:grpSpPr>
        <p:cxnSp>
          <p:nvCxnSpPr>
            <p:cNvPr id="10" name="Straight Connector 4">
              <a:extLst>
                <a:ext uri="{FF2B5EF4-FFF2-40B4-BE49-F238E27FC236}">
                  <a16:creationId xmlns:a16="http://schemas.microsoft.com/office/drawing/2014/main" id="{107F11AE-60C2-4FC2-AF6D-DE32F053BF0A}"/>
                </a:ext>
              </a:extLst>
            </p:cNvPr>
            <p:cNvCxnSpPr>
              <a:cxnSpLocks/>
            </p:cNvCxnSpPr>
            <p:nvPr/>
          </p:nvCxnSpPr>
          <p:spPr>
            <a:xfrm flipH="1" flipV="1">
              <a:off x="1294039"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89EDDBD1-2772-43C0-A90E-99B490096750}"/>
                </a:ext>
              </a:extLst>
            </p:cNvPr>
            <p:cNvSpPr/>
            <p:nvPr/>
          </p:nvSpPr>
          <p:spPr>
            <a:xfrm>
              <a:off x="1157282"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12" name="组合 11">
              <a:extLst>
                <a:ext uri="{FF2B5EF4-FFF2-40B4-BE49-F238E27FC236}">
                  <a16:creationId xmlns:a16="http://schemas.microsoft.com/office/drawing/2014/main" id="{13A50E08-D1C3-4A42-8401-E32A880CE171}"/>
                </a:ext>
              </a:extLst>
            </p:cNvPr>
            <p:cNvGrpSpPr/>
            <p:nvPr/>
          </p:nvGrpSpPr>
          <p:grpSpPr>
            <a:xfrm rot="16200000" flipH="1" flipV="1">
              <a:off x="1086720" y="1590535"/>
              <a:ext cx="414638" cy="414638"/>
              <a:chOff x="4660130" y="1561064"/>
              <a:chExt cx="414638" cy="414638"/>
            </a:xfrm>
          </p:grpSpPr>
          <p:sp>
            <p:nvSpPr>
              <p:cNvPr id="14" name="椭圆 13">
                <a:extLst>
                  <a:ext uri="{FF2B5EF4-FFF2-40B4-BE49-F238E27FC236}">
                    <a16:creationId xmlns:a16="http://schemas.microsoft.com/office/drawing/2014/main" id="{CEEF5A39-5BA2-4F44-A584-EA1D2915B711}"/>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5" name="椭圆 14">
                <a:extLst>
                  <a:ext uri="{FF2B5EF4-FFF2-40B4-BE49-F238E27FC236}">
                    <a16:creationId xmlns:a16="http://schemas.microsoft.com/office/drawing/2014/main" id="{A960E712-2BCB-4571-9DBF-5301F8E4F94B}"/>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13" name="椭圆 12">
              <a:extLst>
                <a:ext uri="{FF2B5EF4-FFF2-40B4-BE49-F238E27FC236}">
                  <a16:creationId xmlns:a16="http://schemas.microsoft.com/office/drawing/2014/main" id="{BB85490C-FFF9-4EDA-8101-FF1BC4F76479}"/>
                </a:ext>
              </a:extLst>
            </p:cNvPr>
            <p:cNvSpPr/>
            <p:nvPr/>
          </p:nvSpPr>
          <p:spPr>
            <a:xfrm>
              <a:off x="1206303"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16" name="组合 15">
            <a:extLst>
              <a:ext uri="{FF2B5EF4-FFF2-40B4-BE49-F238E27FC236}">
                <a16:creationId xmlns:a16="http://schemas.microsoft.com/office/drawing/2014/main" id="{9C98C704-116F-42E2-BA19-DD9E9891B07F}"/>
              </a:ext>
            </a:extLst>
          </p:cNvPr>
          <p:cNvGrpSpPr/>
          <p:nvPr/>
        </p:nvGrpSpPr>
        <p:grpSpPr>
          <a:xfrm>
            <a:off x="2558996" y="3627071"/>
            <a:ext cx="414638" cy="2145173"/>
            <a:chOff x="3228185" y="3481068"/>
            <a:chExt cx="414638" cy="2145173"/>
          </a:xfrm>
        </p:grpSpPr>
        <p:sp>
          <p:nvSpPr>
            <p:cNvPr id="17" name="椭圆 16">
              <a:extLst>
                <a:ext uri="{FF2B5EF4-FFF2-40B4-BE49-F238E27FC236}">
                  <a16:creationId xmlns:a16="http://schemas.microsoft.com/office/drawing/2014/main" id="{5CB9930D-36D4-4544-8E09-25C43D69FE08}"/>
                </a:ext>
              </a:extLst>
            </p:cNvPr>
            <p:cNvSpPr/>
            <p:nvPr/>
          </p:nvSpPr>
          <p:spPr>
            <a:xfrm flipV="1">
              <a:off x="3308183" y="3481068"/>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18" name="Straight Connector 4">
              <a:extLst>
                <a:ext uri="{FF2B5EF4-FFF2-40B4-BE49-F238E27FC236}">
                  <a16:creationId xmlns:a16="http://schemas.microsoft.com/office/drawing/2014/main" id="{556F5279-F0C7-414B-9023-EA22D316C1B2}"/>
                </a:ext>
              </a:extLst>
            </p:cNvPr>
            <p:cNvCxnSpPr>
              <a:cxnSpLocks/>
            </p:cNvCxnSpPr>
            <p:nvPr/>
          </p:nvCxnSpPr>
          <p:spPr>
            <a:xfrm flipH="1">
              <a:off x="3435505" y="3608388"/>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C07A8A68-3F12-423D-9A4C-1FDABDF08F77}"/>
                </a:ext>
              </a:extLst>
            </p:cNvPr>
            <p:cNvGrpSpPr/>
            <p:nvPr/>
          </p:nvGrpSpPr>
          <p:grpSpPr>
            <a:xfrm rot="5400000" flipH="1">
              <a:off x="3228185" y="5211603"/>
              <a:ext cx="414638" cy="414638"/>
              <a:chOff x="4660130" y="1561064"/>
              <a:chExt cx="414638" cy="414638"/>
            </a:xfrm>
          </p:grpSpPr>
          <p:sp>
            <p:nvSpPr>
              <p:cNvPr id="21" name="椭圆 20">
                <a:extLst>
                  <a:ext uri="{FF2B5EF4-FFF2-40B4-BE49-F238E27FC236}">
                    <a16:creationId xmlns:a16="http://schemas.microsoft.com/office/drawing/2014/main" id="{B0FC0833-E345-4C64-A4E2-B98CC2F4D60D}"/>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2" name="椭圆 21">
                <a:extLst>
                  <a:ext uri="{FF2B5EF4-FFF2-40B4-BE49-F238E27FC236}">
                    <a16:creationId xmlns:a16="http://schemas.microsoft.com/office/drawing/2014/main" id="{B50D9EA3-DA48-43C9-85FE-805537FBDA4B}"/>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20" name="椭圆 19">
              <a:extLst>
                <a:ext uri="{FF2B5EF4-FFF2-40B4-BE49-F238E27FC236}">
                  <a16:creationId xmlns:a16="http://schemas.microsoft.com/office/drawing/2014/main" id="{BDF76F95-E5F1-4C47-8780-121ED62AD4AB}"/>
                </a:ext>
              </a:extLst>
            </p:cNvPr>
            <p:cNvSpPr/>
            <p:nvPr/>
          </p:nvSpPr>
          <p:spPr>
            <a:xfrm>
              <a:off x="3357204" y="3530089"/>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23" name="组合 22">
            <a:extLst>
              <a:ext uri="{FF2B5EF4-FFF2-40B4-BE49-F238E27FC236}">
                <a16:creationId xmlns:a16="http://schemas.microsoft.com/office/drawing/2014/main" id="{2C45FF00-A35B-4EEC-82AC-ACD2764E470F}"/>
              </a:ext>
            </a:extLst>
          </p:cNvPr>
          <p:cNvGrpSpPr/>
          <p:nvPr/>
        </p:nvGrpSpPr>
        <p:grpSpPr>
          <a:xfrm>
            <a:off x="4473106" y="1736538"/>
            <a:ext cx="414638" cy="2145175"/>
            <a:chOff x="5379086" y="1590535"/>
            <a:chExt cx="414638" cy="2145175"/>
          </a:xfrm>
        </p:grpSpPr>
        <p:cxnSp>
          <p:nvCxnSpPr>
            <p:cNvPr id="24" name="Straight Connector 4">
              <a:extLst>
                <a:ext uri="{FF2B5EF4-FFF2-40B4-BE49-F238E27FC236}">
                  <a16:creationId xmlns:a16="http://schemas.microsoft.com/office/drawing/2014/main" id="{4654E84B-21DA-4061-A07B-E1176608CC59}"/>
                </a:ext>
              </a:extLst>
            </p:cNvPr>
            <p:cNvCxnSpPr>
              <a:cxnSpLocks/>
            </p:cNvCxnSpPr>
            <p:nvPr/>
          </p:nvCxnSpPr>
          <p:spPr>
            <a:xfrm flipH="1" flipV="1">
              <a:off x="5595841"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B1795D5D-4F93-4535-9831-1CEBA609CE50}"/>
                </a:ext>
              </a:extLst>
            </p:cNvPr>
            <p:cNvSpPr/>
            <p:nvPr/>
          </p:nvSpPr>
          <p:spPr>
            <a:xfrm>
              <a:off x="5459084"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28" name="组合 27">
              <a:extLst>
                <a:ext uri="{FF2B5EF4-FFF2-40B4-BE49-F238E27FC236}">
                  <a16:creationId xmlns:a16="http://schemas.microsoft.com/office/drawing/2014/main" id="{D6389473-D084-4293-A286-E41912DAEF80}"/>
                </a:ext>
              </a:extLst>
            </p:cNvPr>
            <p:cNvGrpSpPr/>
            <p:nvPr/>
          </p:nvGrpSpPr>
          <p:grpSpPr>
            <a:xfrm rot="16200000" flipH="1" flipV="1">
              <a:off x="5379086" y="1590535"/>
              <a:ext cx="414638" cy="414638"/>
              <a:chOff x="4660130" y="1561064"/>
              <a:chExt cx="414638" cy="414638"/>
            </a:xfrm>
          </p:grpSpPr>
          <p:sp>
            <p:nvSpPr>
              <p:cNvPr id="31" name="椭圆 30">
                <a:extLst>
                  <a:ext uri="{FF2B5EF4-FFF2-40B4-BE49-F238E27FC236}">
                    <a16:creationId xmlns:a16="http://schemas.microsoft.com/office/drawing/2014/main" id="{D0694759-9175-4DCB-9F0D-370FA70C2E1C}"/>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2" name="椭圆 31">
                <a:extLst>
                  <a:ext uri="{FF2B5EF4-FFF2-40B4-BE49-F238E27FC236}">
                    <a16:creationId xmlns:a16="http://schemas.microsoft.com/office/drawing/2014/main" id="{B6E21F6B-DDB0-4339-A2A9-18E728332398}"/>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30" name="椭圆 29">
              <a:extLst>
                <a:ext uri="{FF2B5EF4-FFF2-40B4-BE49-F238E27FC236}">
                  <a16:creationId xmlns:a16="http://schemas.microsoft.com/office/drawing/2014/main" id="{179DAB18-ADA5-401A-983C-D82964903416}"/>
                </a:ext>
              </a:extLst>
            </p:cNvPr>
            <p:cNvSpPr/>
            <p:nvPr/>
          </p:nvSpPr>
          <p:spPr>
            <a:xfrm>
              <a:off x="5508105"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33" name="组合 32">
            <a:extLst>
              <a:ext uri="{FF2B5EF4-FFF2-40B4-BE49-F238E27FC236}">
                <a16:creationId xmlns:a16="http://schemas.microsoft.com/office/drawing/2014/main" id="{D5DE66A5-5F68-41A1-BB93-1652C26655A5}"/>
              </a:ext>
            </a:extLst>
          </p:cNvPr>
          <p:cNvGrpSpPr/>
          <p:nvPr/>
        </p:nvGrpSpPr>
        <p:grpSpPr>
          <a:xfrm>
            <a:off x="6387216" y="3627071"/>
            <a:ext cx="414638" cy="2145173"/>
            <a:chOff x="7529987" y="3481068"/>
            <a:chExt cx="414638" cy="2145173"/>
          </a:xfrm>
        </p:grpSpPr>
        <p:sp>
          <p:nvSpPr>
            <p:cNvPr id="34" name="椭圆 33">
              <a:extLst>
                <a:ext uri="{FF2B5EF4-FFF2-40B4-BE49-F238E27FC236}">
                  <a16:creationId xmlns:a16="http://schemas.microsoft.com/office/drawing/2014/main" id="{0702A412-8B4C-4826-A484-88C2D5EC4B29}"/>
                </a:ext>
              </a:extLst>
            </p:cNvPr>
            <p:cNvSpPr/>
            <p:nvPr/>
          </p:nvSpPr>
          <p:spPr>
            <a:xfrm flipV="1">
              <a:off x="7609985" y="3481068"/>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35" name="Straight Connector 4">
              <a:extLst>
                <a:ext uri="{FF2B5EF4-FFF2-40B4-BE49-F238E27FC236}">
                  <a16:creationId xmlns:a16="http://schemas.microsoft.com/office/drawing/2014/main" id="{7D2023D7-6913-4D3F-8F29-4D4BB6FA671E}"/>
                </a:ext>
              </a:extLst>
            </p:cNvPr>
            <p:cNvCxnSpPr>
              <a:cxnSpLocks/>
            </p:cNvCxnSpPr>
            <p:nvPr/>
          </p:nvCxnSpPr>
          <p:spPr>
            <a:xfrm flipH="1">
              <a:off x="7746742" y="3608388"/>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DB8CFC8B-F79F-490B-81BF-4F47CF73C25E}"/>
                </a:ext>
              </a:extLst>
            </p:cNvPr>
            <p:cNvGrpSpPr/>
            <p:nvPr/>
          </p:nvGrpSpPr>
          <p:grpSpPr>
            <a:xfrm rot="5400000" flipH="1">
              <a:off x="7529987" y="5211603"/>
              <a:ext cx="414638" cy="414638"/>
              <a:chOff x="4660130" y="1561064"/>
              <a:chExt cx="414638" cy="414638"/>
            </a:xfrm>
          </p:grpSpPr>
          <p:sp>
            <p:nvSpPr>
              <p:cNvPr id="38" name="椭圆 37">
                <a:extLst>
                  <a:ext uri="{FF2B5EF4-FFF2-40B4-BE49-F238E27FC236}">
                    <a16:creationId xmlns:a16="http://schemas.microsoft.com/office/drawing/2014/main" id="{5A3F1218-6635-4F5C-BCEA-F57A82632167}"/>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9" name="椭圆 38">
                <a:extLst>
                  <a:ext uri="{FF2B5EF4-FFF2-40B4-BE49-F238E27FC236}">
                    <a16:creationId xmlns:a16="http://schemas.microsoft.com/office/drawing/2014/main" id="{CA95A407-A594-4D00-8AB6-4D9EA0B92D7E}"/>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37" name="椭圆 36">
              <a:extLst>
                <a:ext uri="{FF2B5EF4-FFF2-40B4-BE49-F238E27FC236}">
                  <a16:creationId xmlns:a16="http://schemas.microsoft.com/office/drawing/2014/main" id="{5D5627E0-1ADD-4002-97B7-9E6A8CE5A2D6}"/>
                </a:ext>
              </a:extLst>
            </p:cNvPr>
            <p:cNvSpPr/>
            <p:nvPr/>
          </p:nvSpPr>
          <p:spPr>
            <a:xfrm>
              <a:off x="7659006" y="3530089"/>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40" name="组合 39">
            <a:extLst>
              <a:ext uri="{FF2B5EF4-FFF2-40B4-BE49-F238E27FC236}">
                <a16:creationId xmlns:a16="http://schemas.microsoft.com/office/drawing/2014/main" id="{C5F35F0A-3A49-4E5E-874D-F0ABF28C3128}"/>
              </a:ext>
            </a:extLst>
          </p:cNvPr>
          <p:cNvGrpSpPr/>
          <p:nvPr/>
        </p:nvGrpSpPr>
        <p:grpSpPr>
          <a:xfrm>
            <a:off x="8301327" y="1736538"/>
            <a:ext cx="414638" cy="2145175"/>
            <a:chOff x="9672809" y="1590535"/>
            <a:chExt cx="414638" cy="2145175"/>
          </a:xfrm>
        </p:grpSpPr>
        <p:cxnSp>
          <p:nvCxnSpPr>
            <p:cNvPr id="41" name="Straight Connector 4">
              <a:extLst>
                <a:ext uri="{FF2B5EF4-FFF2-40B4-BE49-F238E27FC236}">
                  <a16:creationId xmlns:a16="http://schemas.microsoft.com/office/drawing/2014/main" id="{6141BBF6-5FC7-4CB3-8DB8-823CC192864B}"/>
                </a:ext>
              </a:extLst>
            </p:cNvPr>
            <p:cNvCxnSpPr>
              <a:cxnSpLocks/>
            </p:cNvCxnSpPr>
            <p:nvPr/>
          </p:nvCxnSpPr>
          <p:spPr>
            <a:xfrm flipH="1" flipV="1">
              <a:off x="9897641" y="1797855"/>
              <a:ext cx="1" cy="1810533"/>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260F2248-A920-454F-91C8-F128ABEDC82A}"/>
                </a:ext>
              </a:extLst>
            </p:cNvPr>
            <p:cNvSpPr/>
            <p:nvPr/>
          </p:nvSpPr>
          <p:spPr>
            <a:xfrm>
              <a:off x="9760884" y="3481067"/>
              <a:ext cx="254643" cy="2546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43" name="组合 42">
              <a:extLst>
                <a:ext uri="{FF2B5EF4-FFF2-40B4-BE49-F238E27FC236}">
                  <a16:creationId xmlns:a16="http://schemas.microsoft.com/office/drawing/2014/main" id="{DD340852-DD85-447A-BD91-09C3B3CEFAB6}"/>
                </a:ext>
              </a:extLst>
            </p:cNvPr>
            <p:cNvGrpSpPr/>
            <p:nvPr/>
          </p:nvGrpSpPr>
          <p:grpSpPr>
            <a:xfrm rot="16200000" flipH="1" flipV="1">
              <a:off x="9672809" y="1590535"/>
              <a:ext cx="414638" cy="414638"/>
              <a:chOff x="4660130" y="1561064"/>
              <a:chExt cx="414638" cy="414638"/>
            </a:xfrm>
          </p:grpSpPr>
          <p:sp>
            <p:nvSpPr>
              <p:cNvPr id="45" name="椭圆 44">
                <a:extLst>
                  <a:ext uri="{FF2B5EF4-FFF2-40B4-BE49-F238E27FC236}">
                    <a16:creationId xmlns:a16="http://schemas.microsoft.com/office/drawing/2014/main" id="{4B9BF915-562F-44F9-9F7E-E6BBA15A529E}"/>
                  </a:ext>
                </a:extLst>
              </p:cNvPr>
              <p:cNvSpPr/>
              <p:nvPr/>
            </p:nvSpPr>
            <p:spPr>
              <a:xfrm>
                <a:off x="4740128" y="1641062"/>
                <a:ext cx="254643" cy="254643"/>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46" name="椭圆 45">
                <a:extLst>
                  <a:ext uri="{FF2B5EF4-FFF2-40B4-BE49-F238E27FC236}">
                    <a16:creationId xmlns:a16="http://schemas.microsoft.com/office/drawing/2014/main" id="{B2CA71C2-03A4-4FA3-8554-C484D61347BB}"/>
                  </a:ext>
                </a:extLst>
              </p:cNvPr>
              <p:cNvSpPr/>
              <p:nvPr/>
            </p:nvSpPr>
            <p:spPr>
              <a:xfrm>
                <a:off x="4660130" y="1561064"/>
                <a:ext cx="414638" cy="414638"/>
              </a:xfrm>
              <a:prstGeom prst="ellipse">
                <a:avLst/>
              </a:prstGeom>
              <a:noFill/>
              <a:ln>
                <a:gradFill flip="none" rotWithShape="1">
                  <a:gsLst>
                    <a:gs pos="0">
                      <a:schemeClr val="accent1"/>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44" name="椭圆 43">
              <a:extLst>
                <a:ext uri="{FF2B5EF4-FFF2-40B4-BE49-F238E27FC236}">
                  <a16:creationId xmlns:a16="http://schemas.microsoft.com/office/drawing/2014/main" id="{3A2EC8CC-4614-434C-8516-240FE6D4B68B}"/>
                </a:ext>
              </a:extLst>
            </p:cNvPr>
            <p:cNvSpPr/>
            <p:nvPr/>
          </p:nvSpPr>
          <p:spPr>
            <a:xfrm>
              <a:off x="9809905" y="3530088"/>
              <a:ext cx="156601" cy="156601"/>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47" name="组合 46">
            <a:extLst>
              <a:ext uri="{FF2B5EF4-FFF2-40B4-BE49-F238E27FC236}">
                <a16:creationId xmlns:a16="http://schemas.microsoft.com/office/drawing/2014/main" id="{D1220126-3B56-4681-ACC3-281579B4A9D8}"/>
              </a:ext>
            </a:extLst>
          </p:cNvPr>
          <p:cNvGrpSpPr/>
          <p:nvPr/>
        </p:nvGrpSpPr>
        <p:grpSpPr>
          <a:xfrm>
            <a:off x="1209280" y="1628800"/>
            <a:ext cx="3436713" cy="1705755"/>
            <a:chOff x="1093434" y="1537553"/>
            <a:chExt cx="3436713" cy="1705755"/>
          </a:xfrm>
        </p:grpSpPr>
        <p:sp>
          <p:nvSpPr>
            <p:cNvPr id="48" name="文本框 47">
              <a:extLst>
                <a:ext uri="{FF2B5EF4-FFF2-40B4-BE49-F238E27FC236}">
                  <a16:creationId xmlns:a16="http://schemas.microsoft.com/office/drawing/2014/main" id="{E46C8C90-A360-421D-A951-34B86A57B1B6}"/>
                </a:ext>
              </a:extLst>
            </p:cNvPr>
            <p:cNvSpPr txBox="1"/>
            <p:nvPr/>
          </p:nvSpPr>
          <p:spPr>
            <a:xfrm>
              <a:off x="1093434" y="1537553"/>
              <a:ext cx="17824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输入时间</a:t>
              </a:r>
            </a:p>
          </p:txBody>
        </p:sp>
        <p:sp>
          <p:nvSpPr>
            <p:cNvPr id="49" name="文本框 48">
              <a:extLst>
                <a:ext uri="{FF2B5EF4-FFF2-40B4-BE49-F238E27FC236}">
                  <a16:creationId xmlns:a16="http://schemas.microsoft.com/office/drawing/2014/main" id="{31A3549D-6FF1-4A05-AF7F-919A4A1405E5}"/>
                </a:ext>
              </a:extLst>
            </p:cNvPr>
            <p:cNvSpPr txBox="1"/>
            <p:nvPr/>
          </p:nvSpPr>
          <p:spPr>
            <a:xfrm>
              <a:off x="1093434" y="1987643"/>
              <a:ext cx="3436713" cy="12556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grpSp>
        <p:nvGrpSpPr>
          <p:cNvPr id="50" name="组合 49">
            <a:extLst>
              <a:ext uri="{FF2B5EF4-FFF2-40B4-BE49-F238E27FC236}">
                <a16:creationId xmlns:a16="http://schemas.microsoft.com/office/drawing/2014/main" id="{BDD8E2B5-3521-41D4-B7E3-598F2840165A}"/>
              </a:ext>
            </a:extLst>
          </p:cNvPr>
          <p:cNvGrpSpPr/>
          <p:nvPr/>
        </p:nvGrpSpPr>
        <p:grpSpPr>
          <a:xfrm>
            <a:off x="4979639" y="1628800"/>
            <a:ext cx="3436713" cy="1705755"/>
            <a:chOff x="1093434" y="1537553"/>
            <a:chExt cx="3436713" cy="1705755"/>
          </a:xfrm>
        </p:grpSpPr>
        <p:sp>
          <p:nvSpPr>
            <p:cNvPr id="51" name="文本框 50">
              <a:extLst>
                <a:ext uri="{FF2B5EF4-FFF2-40B4-BE49-F238E27FC236}">
                  <a16:creationId xmlns:a16="http://schemas.microsoft.com/office/drawing/2014/main" id="{1DD00F25-DE3A-4318-BA9E-67CEBDC1762F}"/>
                </a:ext>
              </a:extLst>
            </p:cNvPr>
            <p:cNvSpPr txBox="1"/>
            <p:nvPr/>
          </p:nvSpPr>
          <p:spPr>
            <a:xfrm>
              <a:off x="1093434" y="1537553"/>
              <a:ext cx="17824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输入时间</a:t>
              </a:r>
            </a:p>
          </p:txBody>
        </p:sp>
        <p:sp>
          <p:nvSpPr>
            <p:cNvPr id="52" name="文本框 51">
              <a:extLst>
                <a:ext uri="{FF2B5EF4-FFF2-40B4-BE49-F238E27FC236}">
                  <a16:creationId xmlns:a16="http://schemas.microsoft.com/office/drawing/2014/main" id="{6631BD8E-3434-4C5F-9AC8-6AA467AE5358}"/>
                </a:ext>
              </a:extLst>
            </p:cNvPr>
            <p:cNvSpPr txBox="1"/>
            <p:nvPr/>
          </p:nvSpPr>
          <p:spPr>
            <a:xfrm>
              <a:off x="1093434" y="1987643"/>
              <a:ext cx="3436713" cy="12556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grpSp>
        <p:nvGrpSpPr>
          <p:cNvPr id="53" name="组合 52">
            <a:extLst>
              <a:ext uri="{FF2B5EF4-FFF2-40B4-BE49-F238E27FC236}">
                <a16:creationId xmlns:a16="http://schemas.microsoft.com/office/drawing/2014/main" id="{E6E235A1-BAF2-448F-A0E4-09899C1D140D}"/>
              </a:ext>
            </a:extLst>
          </p:cNvPr>
          <p:cNvGrpSpPr/>
          <p:nvPr/>
        </p:nvGrpSpPr>
        <p:grpSpPr>
          <a:xfrm>
            <a:off x="8795962" y="1628800"/>
            <a:ext cx="3436713" cy="1705755"/>
            <a:chOff x="1093434" y="1537553"/>
            <a:chExt cx="3436713" cy="1705755"/>
          </a:xfrm>
        </p:grpSpPr>
        <p:sp>
          <p:nvSpPr>
            <p:cNvPr id="54" name="文本框 53">
              <a:extLst>
                <a:ext uri="{FF2B5EF4-FFF2-40B4-BE49-F238E27FC236}">
                  <a16:creationId xmlns:a16="http://schemas.microsoft.com/office/drawing/2014/main" id="{87AF004D-C4E4-40E7-BD2C-20DA8C01A758}"/>
                </a:ext>
              </a:extLst>
            </p:cNvPr>
            <p:cNvSpPr txBox="1"/>
            <p:nvPr/>
          </p:nvSpPr>
          <p:spPr>
            <a:xfrm>
              <a:off x="1093434" y="1537553"/>
              <a:ext cx="17824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输入时间</a:t>
              </a:r>
            </a:p>
          </p:txBody>
        </p:sp>
        <p:sp>
          <p:nvSpPr>
            <p:cNvPr id="55" name="文本框 54">
              <a:extLst>
                <a:ext uri="{FF2B5EF4-FFF2-40B4-BE49-F238E27FC236}">
                  <a16:creationId xmlns:a16="http://schemas.microsoft.com/office/drawing/2014/main" id="{B90D670D-D1A1-4CDE-B423-7B6D08AB5C1A}"/>
                </a:ext>
              </a:extLst>
            </p:cNvPr>
            <p:cNvSpPr txBox="1"/>
            <p:nvPr/>
          </p:nvSpPr>
          <p:spPr>
            <a:xfrm>
              <a:off x="1093434" y="1987643"/>
              <a:ext cx="3436713" cy="12556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grpSp>
        <p:nvGrpSpPr>
          <p:cNvPr id="56" name="组合 55">
            <a:extLst>
              <a:ext uri="{FF2B5EF4-FFF2-40B4-BE49-F238E27FC236}">
                <a16:creationId xmlns:a16="http://schemas.microsoft.com/office/drawing/2014/main" id="{BFA9409A-C36E-4A8D-98C9-B38077E8373C}"/>
              </a:ext>
            </a:extLst>
          </p:cNvPr>
          <p:cNvGrpSpPr/>
          <p:nvPr/>
        </p:nvGrpSpPr>
        <p:grpSpPr>
          <a:xfrm>
            <a:off x="3050820" y="4096743"/>
            <a:ext cx="3436713" cy="1705755"/>
            <a:chOff x="1093434" y="1537553"/>
            <a:chExt cx="3436713" cy="1705755"/>
          </a:xfrm>
        </p:grpSpPr>
        <p:sp>
          <p:nvSpPr>
            <p:cNvPr id="57" name="文本框 56">
              <a:extLst>
                <a:ext uri="{FF2B5EF4-FFF2-40B4-BE49-F238E27FC236}">
                  <a16:creationId xmlns:a16="http://schemas.microsoft.com/office/drawing/2014/main" id="{24EA2396-E0F0-4687-9F9C-1F1DF3BA0545}"/>
                </a:ext>
              </a:extLst>
            </p:cNvPr>
            <p:cNvSpPr txBox="1"/>
            <p:nvPr/>
          </p:nvSpPr>
          <p:spPr>
            <a:xfrm>
              <a:off x="1093434" y="1537553"/>
              <a:ext cx="17824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输入时间</a:t>
              </a:r>
            </a:p>
          </p:txBody>
        </p:sp>
        <p:sp>
          <p:nvSpPr>
            <p:cNvPr id="58" name="文本框 57">
              <a:extLst>
                <a:ext uri="{FF2B5EF4-FFF2-40B4-BE49-F238E27FC236}">
                  <a16:creationId xmlns:a16="http://schemas.microsoft.com/office/drawing/2014/main" id="{3837A8CE-3A64-4BA5-8811-25A2E24BD751}"/>
                </a:ext>
              </a:extLst>
            </p:cNvPr>
            <p:cNvSpPr txBox="1"/>
            <p:nvPr/>
          </p:nvSpPr>
          <p:spPr>
            <a:xfrm>
              <a:off x="1093434" y="1987643"/>
              <a:ext cx="3436713" cy="12556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grpSp>
        <p:nvGrpSpPr>
          <p:cNvPr id="59" name="组合 58">
            <a:extLst>
              <a:ext uri="{FF2B5EF4-FFF2-40B4-BE49-F238E27FC236}">
                <a16:creationId xmlns:a16="http://schemas.microsoft.com/office/drawing/2014/main" id="{32631B25-139C-4E63-8617-AC6794CDEC2F}"/>
              </a:ext>
            </a:extLst>
          </p:cNvPr>
          <p:cNvGrpSpPr/>
          <p:nvPr/>
        </p:nvGrpSpPr>
        <p:grpSpPr>
          <a:xfrm>
            <a:off x="6982108" y="4096743"/>
            <a:ext cx="3436713" cy="1705755"/>
            <a:chOff x="1093434" y="1537553"/>
            <a:chExt cx="3436713" cy="1705755"/>
          </a:xfrm>
        </p:grpSpPr>
        <p:sp>
          <p:nvSpPr>
            <p:cNvPr id="60" name="文本框 59">
              <a:extLst>
                <a:ext uri="{FF2B5EF4-FFF2-40B4-BE49-F238E27FC236}">
                  <a16:creationId xmlns:a16="http://schemas.microsoft.com/office/drawing/2014/main" id="{EF2A66C2-0DD0-4D1B-BF7A-FBD7BED4041A}"/>
                </a:ext>
              </a:extLst>
            </p:cNvPr>
            <p:cNvSpPr txBox="1"/>
            <p:nvPr/>
          </p:nvSpPr>
          <p:spPr>
            <a:xfrm>
              <a:off x="1093434" y="1537553"/>
              <a:ext cx="178249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输入时间</a:t>
              </a:r>
            </a:p>
          </p:txBody>
        </p:sp>
        <p:sp>
          <p:nvSpPr>
            <p:cNvPr id="61" name="文本框 60">
              <a:extLst>
                <a:ext uri="{FF2B5EF4-FFF2-40B4-BE49-F238E27FC236}">
                  <a16:creationId xmlns:a16="http://schemas.microsoft.com/office/drawing/2014/main" id="{82775AF2-3AAD-4394-B9F3-282D884B5D7D}"/>
                </a:ext>
              </a:extLst>
            </p:cNvPr>
            <p:cNvSpPr txBox="1"/>
            <p:nvPr/>
          </p:nvSpPr>
          <p:spPr>
            <a:xfrm>
              <a:off x="1093434" y="1987643"/>
              <a:ext cx="3436713" cy="125566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pic>
        <p:nvPicPr>
          <p:cNvPr id="63" name="图片 62">
            <a:extLst>
              <a:ext uri="{FF2B5EF4-FFF2-40B4-BE49-F238E27FC236}">
                <a16:creationId xmlns:a16="http://schemas.microsoft.com/office/drawing/2014/main" id="{56F05864-438E-408B-92CC-75A4926F69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9049" y="-52022"/>
            <a:ext cx="6858000" cy="6858000"/>
          </a:xfrm>
          <a:prstGeom prst="rect">
            <a:avLst/>
          </a:prstGeom>
        </p:spPr>
      </p:pic>
    </p:spTree>
    <p:extLst>
      <p:ext uri="{BB962C8B-B14F-4D97-AF65-F5344CB8AC3E}">
        <p14:creationId xmlns:p14="http://schemas.microsoft.com/office/powerpoint/2010/main" val="3064991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矩形 7">
            <a:extLst>
              <a:ext uri="{FF2B5EF4-FFF2-40B4-BE49-F238E27FC236}">
                <a16:creationId xmlns:a16="http://schemas.microsoft.com/office/drawing/2014/main" id="{12DF3884-A012-4464-A8EA-8EA9FB9826D1}"/>
              </a:ext>
            </a:extLst>
          </p:cNvPr>
          <p:cNvSpPr/>
          <p:nvPr/>
        </p:nvSpPr>
        <p:spPr>
          <a:xfrm>
            <a:off x="624255" y="1196752"/>
            <a:ext cx="3525434"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9" name="矩形 8">
            <a:extLst>
              <a:ext uri="{FF2B5EF4-FFF2-40B4-BE49-F238E27FC236}">
                <a16:creationId xmlns:a16="http://schemas.microsoft.com/office/drawing/2014/main" id="{B52AB427-8BFD-4246-9E34-FB1CDE8B42D7}"/>
              </a:ext>
            </a:extLst>
          </p:cNvPr>
          <p:cNvSpPr/>
          <p:nvPr/>
        </p:nvSpPr>
        <p:spPr>
          <a:xfrm>
            <a:off x="4296274" y="1196752"/>
            <a:ext cx="3525435"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0" name="矩形 9">
            <a:extLst>
              <a:ext uri="{FF2B5EF4-FFF2-40B4-BE49-F238E27FC236}">
                <a16:creationId xmlns:a16="http://schemas.microsoft.com/office/drawing/2014/main" id="{3C602899-837E-4B4D-B212-A9F645B07DA4}"/>
              </a:ext>
            </a:extLst>
          </p:cNvPr>
          <p:cNvSpPr/>
          <p:nvPr/>
        </p:nvSpPr>
        <p:spPr>
          <a:xfrm>
            <a:off x="7968294" y="1196752"/>
            <a:ext cx="3525435" cy="50038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11" name="直接连接符 10">
            <a:extLst>
              <a:ext uri="{FF2B5EF4-FFF2-40B4-BE49-F238E27FC236}">
                <a16:creationId xmlns:a16="http://schemas.microsoft.com/office/drawing/2014/main" id="{2BC2668D-F58A-44AE-B166-275A9B21AFF1}"/>
              </a:ext>
            </a:extLst>
          </p:cNvPr>
          <p:cNvCxnSpPr/>
          <p:nvPr/>
        </p:nvCxnSpPr>
        <p:spPr>
          <a:xfrm>
            <a:off x="623392" y="6200552"/>
            <a:ext cx="352629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4DC2ADF1-A13D-4ADC-80F4-EAD2060973FC}"/>
              </a:ext>
            </a:extLst>
          </p:cNvPr>
          <p:cNvCxnSpPr/>
          <p:nvPr/>
        </p:nvCxnSpPr>
        <p:spPr>
          <a:xfrm>
            <a:off x="7955595" y="6200552"/>
            <a:ext cx="352629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B6263EF-54A3-4B28-A470-75FD108827C6}"/>
              </a:ext>
            </a:extLst>
          </p:cNvPr>
          <p:cNvCxnSpPr/>
          <p:nvPr/>
        </p:nvCxnSpPr>
        <p:spPr>
          <a:xfrm>
            <a:off x="4296274" y="6200552"/>
            <a:ext cx="3526297"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直角三角形 13">
            <a:extLst>
              <a:ext uri="{FF2B5EF4-FFF2-40B4-BE49-F238E27FC236}">
                <a16:creationId xmlns:a16="http://schemas.microsoft.com/office/drawing/2014/main" id="{8FDC87C2-8A0A-474B-88E2-09B1DA39A9D4}"/>
              </a:ext>
            </a:extLst>
          </p:cNvPr>
          <p:cNvSpPr/>
          <p:nvPr/>
        </p:nvSpPr>
        <p:spPr>
          <a:xfrm flipV="1">
            <a:off x="623393" y="1209329"/>
            <a:ext cx="801950" cy="8019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5" name="直角三角形 14">
            <a:extLst>
              <a:ext uri="{FF2B5EF4-FFF2-40B4-BE49-F238E27FC236}">
                <a16:creationId xmlns:a16="http://schemas.microsoft.com/office/drawing/2014/main" id="{92380149-EC26-4FC4-9DC1-A0E9A3F58DEC}"/>
              </a:ext>
            </a:extLst>
          </p:cNvPr>
          <p:cNvSpPr/>
          <p:nvPr/>
        </p:nvSpPr>
        <p:spPr>
          <a:xfrm flipV="1">
            <a:off x="4295412" y="1209329"/>
            <a:ext cx="801950" cy="8019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6" name="直角三角形 15">
            <a:extLst>
              <a:ext uri="{FF2B5EF4-FFF2-40B4-BE49-F238E27FC236}">
                <a16:creationId xmlns:a16="http://schemas.microsoft.com/office/drawing/2014/main" id="{0FB586EA-D73D-46E9-86A0-7C35A3F8B326}"/>
              </a:ext>
            </a:extLst>
          </p:cNvPr>
          <p:cNvSpPr/>
          <p:nvPr/>
        </p:nvSpPr>
        <p:spPr>
          <a:xfrm flipV="1">
            <a:off x="7967432" y="1209329"/>
            <a:ext cx="801950" cy="801950"/>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7" name="文本框 16">
            <a:extLst>
              <a:ext uri="{FF2B5EF4-FFF2-40B4-BE49-F238E27FC236}">
                <a16:creationId xmlns:a16="http://schemas.microsoft.com/office/drawing/2014/main" id="{56CA95B5-A09B-44B5-9EDD-2A32888A1020}"/>
              </a:ext>
            </a:extLst>
          </p:cNvPr>
          <p:cNvSpPr txBox="1"/>
          <p:nvPr/>
        </p:nvSpPr>
        <p:spPr>
          <a:xfrm>
            <a:off x="1027586" y="1613804"/>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8" name="文本框 17">
            <a:extLst>
              <a:ext uri="{FF2B5EF4-FFF2-40B4-BE49-F238E27FC236}">
                <a16:creationId xmlns:a16="http://schemas.microsoft.com/office/drawing/2014/main" id="{9C91CDA0-2432-461D-9721-30336EE79A50}"/>
              </a:ext>
            </a:extLst>
          </p:cNvPr>
          <p:cNvSpPr txBox="1"/>
          <p:nvPr/>
        </p:nvSpPr>
        <p:spPr>
          <a:xfrm>
            <a:off x="4809466" y="1526801"/>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19" name="文本框 18">
            <a:extLst>
              <a:ext uri="{FF2B5EF4-FFF2-40B4-BE49-F238E27FC236}">
                <a16:creationId xmlns:a16="http://schemas.microsoft.com/office/drawing/2014/main" id="{8B1C52AB-CAC1-4464-B26D-872829F53BD9}"/>
              </a:ext>
            </a:extLst>
          </p:cNvPr>
          <p:cNvSpPr txBox="1"/>
          <p:nvPr/>
        </p:nvSpPr>
        <p:spPr>
          <a:xfrm>
            <a:off x="8514130" y="1526801"/>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20" name="矩形 19">
            <a:extLst>
              <a:ext uri="{FF2B5EF4-FFF2-40B4-BE49-F238E27FC236}">
                <a16:creationId xmlns:a16="http://schemas.microsoft.com/office/drawing/2014/main" id="{B00B1AC4-F540-4752-9E48-D39C300D6127}"/>
              </a:ext>
            </a:extLst>
          </p:cNvPr>
          <p:cNvSpPr/>
          <p:nvPr/>
        </p:nvSpPr>
        <p:spPr>
          <a:xfrm>
            <a:off x="807244" y="2420888"/>
            <a:ext cx="3139482" cy="3654334"/>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在这里输入解释说明文字在这里输入解释说明文字在这里输入解释说明文字在这里输入文字。在这里输入解释说明文字在这里输入解释说明文字在这里输入解释说明文字在这里输入文字。在这里输入文字。</a:t>
            </a:r>
          </a:p>
        </p:txBody>
      </p:sp>
      <p:cxnSp>
        <p:nvCxnSpPr>
          <p:cNvPr id="21" name="直接连接符 20">
            <a:extLst>
              <a:ext uri="{FF2B5EF4-FFF2-40B4-BE49-F238E27FC236}">
                <a16:creationId xmlns:a16="http://schemas.microsoft.com/office/drawing/2014/main" id="{3628FD8F-D31D-466D-9DA6-7092BC21DCC6}"/>
              </a:ext>
            </a:extLst>
          </p:cNvPr>
          <p:cNvCxnSpPr>
            <a:cxnSpLocks/>
          </p:cNvCxnSpPr>
          <p:nvPr/>
        </p:nvCxnSpPr>
        <p:spPr>
          <a:xfrm>
            <a:off x="2203657" y="2294807"/>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128376F-AEBC-4CBD-88A5-A7968C8F68EF}"/>
              </a:ext>
            </a:extLst>
          </p:cNvPr>
          <p:cNvCxnSpPr>
            <a:cxnSpLocks/>
          </p:cNvCxnSpPr>
          <p:nvPr/>
        </p:nvCxnSpPr>
        <p:spPr>
          <a:xfrm>
            <a:off x="5850371" y="2294807"/>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7189372-9931-474B-9F9E-028D8DF2A276}"/>
              </a:ext>
            </a:extLst>
          </p:cNvPr>
          <p:cNvCxnSpPr>
            <a:cxnSpLocks/>
          </p:cNvCxnSpPr>
          <p:nvPr/>
        </p:nvCxnSpPr>
        <p:spPr>
          <a:xfrm>
            <a:off x="9595056" y="2294807"/>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01A3C34-D77C-4E0C-AF58-403E83A6954D}"/>
              </a:ext>
            </a:extLst>
          </p:cNvPr>
          <p:cNvSpPr/>
          <p:nvPr/>
        </p:nvSpPr>
        <p:spPr>
          <a:xfrm>
            <a:off x="4432030" y="2420888"/>
            <a:ext cx="3139482" cy="3654334"/>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在这里输入解释说明文字在这里输入解释说明文字在这里输入解释说明文字在这里输入文字。在这里输入解释说明文字在这里输入解释说明文字在这里输入解释说明文字在这里输入文字。在这里输入文字。</a:t>
            </a:r>
          </a:p>
        </p:txBody>
      </p:sp>
      <p:sp>
        <p:nvSpPr>
          <p:cNvPr id="27" name="矩形 26">
            <a:extLst>
              <a:ext uri="{FF2B5EF4-FFF2-40B4-BE49-F238E27FC236}">
                <a16:creationId xmlns:a16="http://schemas.microsoft.com/office/drawing/2014/main" id="{8B51151B-E88E-44D1-8406-80DDD7885DFD}"/>
              </a:ext>
            </a:extLst>
          </p:cNvPr>
          <p:cNvSpPr/>
          <p:nvPr/>
        </p:nvSpPr>
        <p:spPr>
          <a:xfrm>
            <a:off x="8136694" y="2420888"/>
            <a:ext cx="3139482" cy="3654334"/>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在这里输入解释说明文字在这里输入解释说明文字在这里输入解释说明文字在这里输入文字。在这里输入解释说明文字在这里输入解释说明文字在这里输入解释说明文字在这里输入文字。在这里输入文字。</a:t>
            </a:r>
          </a:p>
        </p:txBody>
      </p:sp>
      <p:sp>
        <p:nvSpPr>
          <p:cNvPr id="28" name="ebook_274884">
            <a:extLst>
              <a:ext uri="{FF2B5EF4-FFF2-40B4-BE49-F238E27FC236}">
                <a16:creationId xmlns:a16="http://schemas.microsoft.com/office/drawing/2014/main" id="{E3CA4D13-0369-4585-AFF9-6AAC9183A5F8}"/>
              </a:ext>
            </a:extLst>
          </p:cNvPr>
          <p:cNvSpPr>
            <a:spLocks noChangeAspect="1"/>
          </p:cNvSpPr>
          <p:nvPr/>
        </p:nvSpPr>
        <p:spPr bwMode="auto">
          <a:xfrm>
            <a:off x="4386945" y="1289461"/>
            <a:ext cx="317089" cy="237339"/>
          </a:xfrm>
          <a:custGeom>
            <a:avLst/>
            <a:gdLst>
              <a:gd name="connsiteX0" fmla="*/ 446710 w 607639"/>
              <a:gd name="connsiteY0" fmla="*/ 256866 h 420993"/>
              <a:gd name="connsiteX1" fmla="*/ 364838 w 607639"/>
              <a:gd name="connsiteY1" fmla="*/ 267065 h 420993"/>
              <a:gd name="connsiteX2" fmla="*/ 373738 w 607639"/>
              <a:gd name="connsiteY2" fmla="*/ 301992 h 420993"/>
              <a:gd name="connsiteX3" fmla="*/ 519615 w 607639"/>
              <a:gd name="connsiteY3" fmla="*/ 301992 h 420993"/>
              <a:gd name="connsiteX4" fmla="*/ 528515 w 607639"/>
              <a:gd name="connsiteY4" fmla="*/ 267065 h 420993"/>
              <a:gd name="connsiteX5" fmla="*/ 446710 w 607639"/>
              <a:gd name="connsiteY5" fmla="*/ 256866 h 420993"/>
              <a:gd name="connsiteX6" fmla="*/ 160918 w 607639"/>
              <a:gd name="connsiteY6" fmla="*/ 256866 h 420993"/>
              <a:gd name="connsiteX7" fmla="*/ 79035 w 607639"/>
              <a:gd name="connsiteY7" fmla="*/ 267065 h 420993"/>
              <a:gd name="connsiteX8" fmla="*/ 87936 w 607639"/>
              <a:gd name="connsiteY8" fmla="*/ 301992 h 420993"/>
              <a:gd name="connsiteX9" fmla="*/ 233901 w 607639"/>
              <a:gd name="connsiteY9" fmla="*/ 301992 h 420993"/>
              <a:gd name="connsiteX10" fmla="*/ 242801 w 607639"/>
              <a:gd name="connsiteY10" fmla="*/ 267065 h 420993"/>
              <a:gd name="connsiteX11" fmla="*/ 160918 w 607639"/>
              <a:gd name="connsiteY11" fmla="*/ 256866 h 420993"/>
              <a:gd name="connsiteX12" fmla="*/ 446710 w 607639"/>
              <a:gd name="connsiteY12" fmla="*/ 194922 h 420993"/>
              <a:gd name="connsiteX13" fmla="*/ 364838 w 607639"/>
              <a:gd name="connsiteY13" fmla="*/ 205120 h 420993"/>
              <a:gd name="connsiteX14" fmla="*/ 373738 w 607639"/>
              <a:gd name="connsiteY14" fmla="*/ 240047 h 420993"/>
              <a:gd name="connsiteX15" fmla="*/ 519615 w 607639"/>
              <a:gd name="connsiteY15" fmla="*/ 240047 h 420993"/>
              <a:gd name="connsiteX16" fmla="*/ 528515 w 607639"/>
              <a:gd name="connsiteY16" fmla="*/ 205120 h 420993"/>
              <a:gd name="connsiteX17" fmla="*/ 446710 w 607639"/>
              <a:gd name="connsiteY17" fmla="*/ 194922 h 420993"/>
              <a:gd name="connsiteX18" fmla="*/ 160918 w 607639"/>
              <a:gd name="connsiteY18" fmla="*/ 194922 h 420993"/>
              <a:gd name="connsiteX19" fmla="*/ 79035 w 607639"/>
              <a:gd name="connsiteY19" fmla="*/ 205120 h 420993"/>
              <a:gd name="connsiteX20" fmla="*/ 87936 w 607639"/>
              <a:gd name="connsiteY20" fmla="*/ 240047 h 420993"/>
              <a:gd name="connsiteX21" fmla="*/ 233901 w 607639"/>
              <a:gd name="connsiteY21" fmla="*/ 240047 h 420993"/>
              <a:gd name="connsiteX22" fmla="*/ 242801 w 607639"/>
              <a:gd name="connsiteY22" fmla="*/ 205120 h 420993"/>
              <a:gd name="connsiteX23" fmla="*/ 160918 w 607639"/>
              <a:gd name="connsiteY23" fmla="*/ 194922 h 420993"/>
              <a:gd name="connsiteX24" fmla="*/ 446710 w 607639"/>
              <a:gd name="connsiteY24" fmla="*/ 132888 h 420993"/>
              <a:gd name="connsiteX25" fmla="*/ 364838 w 607639"/>
              <a:gd name="connsiteY25" fmla="*/ 143086 h 420993"/>
              <a:gd name="connsiteX26" fmla="*/ 373738 w 607639"/>
              <a:gd name="connsiteY26" fmla="*/ 178013 h 420993"/>
              <a:gd name="connsiteX27" fmla="*/ 519615 w 607639"/>
              <a:gd name="connsiteY27" fmla="*/ 178013 h 420993"/>
              <a:gd name="connsiteX28" fmla="*/ 528515 w 607639"/>
              <a:gd name="connsiteY28" fmla="*/ 143086 h 420993"/>
              <a:gd name="connsiteX29" fmla="*/ 446710 w 607639"/>
              <a:gd name="connsiteY29" fmla="*/ 132888 h 420993"/>
              <a:gd name="connsiteX30" fmla="*/ 160918 w 607639"/>
              <a:gd name="connsiteY30" fmla="*/ 132888 h 420993"/>
              <a:gd name="connsiteX31" fmla="*/ 79035 w 607639"/>
              <a:gd name="connsiteY31" fmla="*/ 143086 h 420993"/>
              <a:gd name="connsiteX32" fmla="*/ 87936 w 607639"/>
              <a:gd name="connsiteY32" fmla="*/ 178013 h 420993"/>
              <a:gd name="connsiteX33" fmla="*/ 233901 w 607639"/>
              <a:gd name="connsiteY33" fmla="*/ 178013 h 420993"/>
              <a:gd name="connsiteX34" fmla="*/ 242801 w 607639"/>
              <a:gd name="connsiteY34" fmla="*/ 143086 h 420993"/>
              <a:gd name="connsiteX35" fmla="*/ 160918 w 607639"/>
              <a:gd name="connsiteY35" fmla="*/ 132888 h 420993"/>
              <a:gd name="connsiteX36" fmla="*/ 446710 w 607639"/>
              <a:gd name="connsiteY36" fmla="*/ 70854 h 420993"/>
              <a:gd name="connsiteX37" fmla="*/ 364838 w 607639"/>
              <a:gd name="connsiteY37" fmla="*/ 81053 h 420993"/>
              <a:gd name="connsiteX38" fmla="*/ 373738 w 607639"/>
              <a:gd name="connsiteY38" fmla="*/ 115980 h 420993"/>
              <a:gd name="connsiteX39" fmla="*/ 519615 w 607639"/>
              <a:gd name="connsiteY39" fmla="*/ 115980 h 420993"/>
              <a:gd name="connsiteX40" fmla="*/ 528515 w 607639"/>
              <a:gd name="connsiteY40" fmla="*/ 81053 h 420993"/>
              <a:gd name="connsiteX41" fmla="*/ 446710 w 607639"/>
              <a:gd name="connsiteY41" fmla="*/ 70854 h 420993"/>
              <a:gd name="connsiteX42" fmla="*/ 160918 w 607639"/>
              <a:gd name="connsiteY42" fmla="*/ 70854 h 420993"/>
              <a:gd name="connsiteX43" fmla="*/ 79035 w 607639"/>
              <a:gd name="connsiteY43" fmla="*/ 81053 h 420993"/>
              <a:gd name="connsiteX44" fmla="*/ 87936 w 607639"/>
              <a:gd name="connsiteY44" fmla="*/ 115980 h 420993"/>
              <a:gd name="connsiteX45" fmla="*/ 233901 w 607639"/>
              <a:gd name="connsiteY45" fmla="*/ 115980 h 420993"/>
              <a:gd name="connsiteX46" fmla="*/ 242801 w 607639"/>
              <a:gd name="connsiteY46" fmla="*/ 81053 h 420993"/>
              <a:gd name="connsiteX47" fmla="*/ 160918 w 607639"/>
              <a:gd name="connsiteY47" fmla="*/ 70854 h 420993"/>
              <a:gd name="connsiteX48" fmla="*/ 446721 w 607639"/>
              <a:gd name="connsiteY48" fmla="*/ 0 h 420993"/>
              <a:gd name="connsiteX49" fmla="*/ 597760 w 607639"/>
              <a:gd name="connsiteY49" fmla="*/ 36349 h 420993"/>
              <a:gd name="connsiteX50" fmla="*/ 607639 w 607639"/>
              <a:gd name="connsiteY50" fmla="*/ 41415 h 420993"/>
              <a:gd name="connsiteX51" fmla="*/ 607639 w 607639"/>
              <a:gd name="connsiteY51" fmla="*/ 420993 h 420993"/>
              <a:gd name="connsiteX52" fmla="*/ 581294 w 607639"/>
              <a:gd name="connsiteY52" fmla="*/ 407484 h 420993"/>
              <a:gd name="connsiteX53" fmla="*/ 446721 w 607639"/>
              <a:gd name="connsiteY53" fmla="*/ 375134 h 420993"/>
              <a:gd name="connsiteX54" fmla="*/ 321849 w 607639"/>
              <a:gd name="connsiteY54" fmla="*/ 402774 h 420993"/>
              <a:gd name="connsiteX55" fmla="*/ 321849 w 607639"/>
              <a:gd name="connsiteY55" fmla="*/ 24351 h 420993"/>
              <a:gd name="connsiteX56" fmla="*/ 446721 w 607639"/>
              <a:gd name="connsiteY56" fmla="*/ 0 h 420993"/>
              <a:gd name="connsiteX57" fmla="*/ 160918 w 607639"/>
              <a:gd name="connsiteY57" fmla="*/ 0 h 420993"/>
              <a:gd name="connsiteX58" fmla="*/ 285790 w 607639"/>
              <a:gd name="connsiteY58" fmla="*/ 24351 h 420993"/>
              <a:gd name="connsiteX59" fmla="*/ 285790 w 607639"/>
              <a:gd name="connsiteY59" fmla="*/ 402774 h 420993"/>
              <a:gd name="connsiteX60" fmla="*/ 160918 w 607639"/>
              <a:gd name="connsiteY60" fmla="*/ 375134 h 420993"/>
              <a:gd name="connsiteX61" fmla="*/ 26256 w 607639"/>
              <a:gd name="connsiteY61" fmla="*/ 407484 h 420993"/>
              <a:gd name="connsiteX62" fmla="*/ 0 w 607639"/>
              <a:gd name="connsiteY62" fmla="*/ 420993 h 420993"/>
              <a:gd name="connsiteX63" fmla="*/ 0 w 607639"/>
              <a:gd name="connsiteY63" fmla="*/ 41415 h 420993"/>
              <a:gd name="connsiteX64" fmla="*/ 9791 w 607639"/>
              <a:gd name="connsiteY64" fmla="*/ 36349 h 420993"/>
              <a:gd name="connsiteX65" fmla="*/ 160918 w 607639"/>
              <a:gd name="connsiteY65" fmla="*/ 0 h 420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7639" h="420993">
                <a:moveTo>
                  <a:pt x="446710" y="256866"/>
                </a:moveTo>
                <a:cubicBezTo>
                  <a:pt x="419174" y="256866"/>
                  <a:pt x="391628" y="260266"/>
                  <a:pt x="364838" y="267065"/>
                </a:cubicBezTo>
                <a:lnTo>
                  <a:pt x="373738" y="301992"/>
                </a:lnTo>
                <a:cubicBezTo>
                  <a:pt x="421444" y="289905"/>
                  <a:pt x="471909" y="289905"/>
                  <a:pt x="519615" y="301992"/>
                </a:cubicBezTo>
                <a:lnTo>
                  <a:pt x="528515" y="267065"/>
                </a:lnTo>
                <a:cubicBezTo>
                  <a:pt x="501770" y="260266"/>
                  <a:pt x="474245" y="256866"/>
                  <a:pt x="446710" y="256866"/>
                </a:cubicBezTo>
                <a:close/>
                <a:moveTo>
                  <a:pt x="160918" y="256866"/>
                </a:moveTo>
                <a:cubicBezTo>
                  <a:pt x="133372" y="256866"/>
                  <a:pt x="105825" y="260266"/>
                  <a:pt x="79035" y="267065"/>
                </a:cubicBezTo>
                <a:lnTo>
                  <a:pt x="87936" y="301992"/>
                </a:lnTo>
                <a:cubicBezTo>
                  <a:pt x="135730" y="289905"/>
                  <a:pt x="186106" y="289905"/>
                  <a:pt x="233901" y="301992"/>
                </a:cubicBezTo>
                <a:lnTo>
                  <a:pt x="242801" y="267065"/>
                </a:lnTo>
                <a:cubicBezTo>
                  <a:pt x="216011" y="260266"/>
                  <a:pt x="188465" y="256866"/>
                  <a:pt x="160918" y="256866"/>
                </a:cubicBezTo>
                <a:close/>
                <a:moveTo>
                  <a:pt x="446710" y="194922"/>
                </a:moveTo>
                <a:cubicBezTo>
                  <a:pt x="419174" y="194922"/>
                  <a:pt x="391628" y="198321"/>
                  <a:pt x="364838" y="205120"/>
                </a:cubicBezTo>
                <a:lnTo>
                  <a:pt x="373738" y="240047"/>
                </a:lnTo>
                <a:cubicBezTo>
                  <a:pt x="421444" y="227871"/>
                  <a:pt x="471909" y="227871"/>
                  <a:pt x="519615" y="240047"/>
                </a:cubicBezTo>
                <a:lnTo>
                  <a:pt x="528515" y="205120"/>
                </a:lnTo>
                <a:cubicBezTo>
                  <a:pt x="501770" y="198321"/>
                  <a:pt x="474245" y="194922"/>
                  <a:pt x="446710" y="194922"/>
                </a:cubicBezTo>
                <a:close/>
                <a:moveTo>
                  <a:pt x="160918" y="194922"/>
                </a:moveTo>
                <a:cubicBezTo>
                  <a:pt x="133372" y="194922"/>
                  <a:pt x="105825" y="198321"/>
                  <a:pt x="79035" y="205120"/>
                </a:cubicBezTo>
                <a:lnTo>
                  <a:pt x="87936" y="240047"/>
                </a:lnTo>
                <a:cubicBezTo>
                  <a:pt x="135730" y="227871"/>
                  <a:pt x="186106" y="227871"/>
                  <a:pt x="233901" y="240047"/>
                </a:cubicBezTo>
                <a:lnTo>
                  <a:pt x="242801" y="205120"/>
                </a:lnTo>
                <a:cubicBezTo>
                  <a:pt x="216011" y="198321"/>
                  <a:pt x="188465" y="194922"/>
                  <a:pt x="160918" y="194922"/>
                </a:cubicBezTo>
                <a:close/>
                <a:moveTo>
                  <a:pt x="446710" y="132888"/>
                </a:moveTo>
                <a:cubicBezTo>
                  <a:pt x="419174" y="132888"/>
                  <a:pt x="391628" y="136287"/>
                  <a:pt x="364838" y="143086"/>
                </a:cubicBezTo>
                <a:lnTo>
                  <a:pt x="373738" y="178013"/>
                </a:lnTo>
                <a:cubicBezTo>
                  <a:pt x="421444" y="165927"/>
                  <a:pt x="471909" y="165927"/>
                  <a:pt x="519615" y="178013"/>
                </a:cubicBezTo>
                <a:lnTo>
                  <a:pt x="528515" y="143086"/>
                </a:lnTo>
                <a:cubicBezTo>
                  <a:pt x="501770" y="136287"/>
                  <a:pt x="474245" y="132888"/>
                  <a:pt x="446710" y="132888"/>
                </a:cubicBezTo>
                <a:close/>
                <a:moveTo>
                  <a:pt x="160918" y="132888"/>
                </a:moveTo>
                <a:cubicBezTo>
                  <a:pt x="133372" y="132888"/>
                  <a:pt x="105825" y="136287"/>
                  <a:pt x="79035" y="143086"/>
                </a:cubicBezTo>
                <a:lnTo>
                  <a:pt x="87936" y="178013"/>
                </a:lnTo>
                <a:cubicBezTo>
                  <a:pt x="135730" y="165927"/>
                  <a:pt x="186106" y="165927"/>
                  <a:pt x="233901" y="178013"/>
                </a:cubicBezTo>
                <a:lnTo>
                  <a:pt x="242801" y="143086"/>
                </a:lnTo>
                <a:cubicBezTo>
                  <a:pt x="216011" y="136287"/>
                  <a:pt x="188465" y="132888"/>
                  <a:pt x="160918" y="132888"/>
                </a:cubicBezTo>
                <a:close/>
                <a:moveTo>
                  <a:pt x="446710" y="70854"/>
                </a:moveTo>
                <a:cubicBezTo>
                  <a:pt x="419174" y="70854"/>
                  <a:pt x="391628" y="74254"/>
                  <a:pt x="364838" y="81053"/>
                </a:cubicBezTo>
                <a:lnTo>
                  <a:pt x="373738" y="115980"/>
                </a:lnTo>
                <a:cubicBezTo>
                  <a:pt x="421444" y="103893"/>
                  <a:pt x="471909" y="103893"/>
                  <a:pt x="519615" y="115980"/>
                </a:cubicBezTo>
                <a:lnTo>
                  <a:pt x="528515" y="81053"/>
                </a:lnTo>
                <a:cubicBezTo>
                  <a:pt x="501770" y="74254"/>
                  <a:pt x="474245" y="70854"/>
                  <a:pt x="446710" y="70854"/>
                </a:cubicBezTo>
                <a:close/>
                <a:moveTo>
                  <a:pt x="160918" y="70854"/>
                </a:moveTo>
                <a:cubicBezTo>
                  <a:pt x="133372" y="70854"/>
                  <a:pt x="105825" y="74254"/>
                  <a:pt x="79035" y="81053"/>
                </a:cubicBezTo>
                <a:lnTo>
                  <a:pt x="87936" y="115980"/>
                </a:lnTo>
                <a:cubicBezTo>
                  <a:pt x="135730" y="103893"/>
                  <a:pt x="186106" y="103893"/>
                  <a:pt x="233901" y="115980"/>
                </a:cubicBezTo>
                <a:lnTo>
                  <a:pt x="242801" y="81053"/>
                </a:lnTo>
                <a:cubicBezTo>
                  <a:pt x="216011" y="74254"/>
                  <a:pt x="188465" y="70854"/>
                  <a:pt x="160918" y="70854"/>
                </a:cubicBezTo>
                <a:close/>
                <a:moveTo>
                  <a:pt x="446721" y="0"/>
                </a:moveTo>
                <a:cubicBezTo>
                  <a:pt x="498966" y="0"/>
                  <a:pt x="551211" y="12620"/>
                  <a:pt x="597760" y="36349"/>
                </a:cubicBezTo>
                <a:lnTo>
                  <a:pt x="607639" y="41415"/>
                </a:lnTo>
                <a:lnTo>
                  <a:pt x="607639" y="420993"/>
                </a:lnTo>
                <a:lnTo>
                  <a:pt x="581294" y="407484"/>
                </a:lnTo>
                <a:cubicBezTo>
                  <a:pt x="539908" y="386333"/>
                  <a:pt x="493270" y="375134"/>
                  <a:pt x="446721" y="375134"/>
                </a:cubicBezTo>
                <a:cubicBezTo>
                  <a:pt x="403732" y="375134"/>
                  <a:pt x="360833" y="384644"/>
                  <a:pt x="321849" y="402774"/>
                </a:cubicBezTo>
                <a:lnTo>
                  <a:pt x="321849" y="24351"/>
                </a:lnTo>
                <a:cubicBezTo>
                  <a:pt x="361367" y="8354"/>
                  <a:pt x="403999" y="0"/>
                  <a:pt x="446721" y="0"/>
                </a:cubicBezTo>
                <a:close/>
                <a:moveTo>
                  <a:pt x="160918" y="0"/>
                </a:moveTo>
                <a:cubicBezTo>
                  <a:pt x="203640" y="0"/>
                  <a:pt x="246273" y="8354"/>
                  <a:pt x="285790" y="24351"/>
                </a:cubicBezTo>
                <a:lnTo>
                  <a:pt x="285790" y="402774"/>
                </a:lnTo>
                <a:cubicBezTo>
                  <a:pt x="246807" y="384644"/>
                  <a:pt x="203907" y="375134"/>
                  <a:pt x="160918" y="375134"/>
                </a:cubicBezTo>
                <a:cubicBezTo>
                  <a:pt x="114281" y="375134"/>
                  <a:pt x="67732" y="386333"/>
                  <a:pt x="26256" y="407484"/>
                </a:cubicBezTo>
                <a:lnTo>
                  <a:pt x="0" y="420993"/>
                </a:lnTo>
                <a:lnTo>
                  <a:pt x="0" y="41415"/>
                </a:lnTo>
                <a:lnTo>
                  <a:pt x="9791" y="36349"/>
                </a:lnTo>
                <a:cubicBezTo>
                  <a:pt x="56339" y="12620"/>
                  <a:pt x="108584" y="0"/>
                  <a:pt x="160918" y="0"/>
                </a:cubicBezTo>
                <a:close/>
              </a:path>
            </a:pathLst>
          </a:custGeom>
          <a:solidFill>
            <a:schemeClr val="bg1"/>
          </a:solidFill>
          <a:ln>
            <a:noFill/>
          </a:ln>
        </p:spPr>
      </p:sp>
      <p:pic>
        <p:nvPicPr>
          <p:cNvPr id="30" name="图形 29" descr="握手">
            <a:extLst>
              <a:ext uri="{FF2B5EF4-FFF2-40B4-BE49-F238E27FC236}">
                <a16:creationId xmlns:a16="http://schemas.microsoft.com/office/drawing/2014/main" id="{6F0F8741-7CE8-4EF6-965F-7770998E7D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15994" y="1221457"/>
            <a:ext cx="450436" cy="450436"/>
          </a:xfrm>
          <a:prstGeom prst="rect">
            <a:avLst/>
          </a:prstGeom>
        </p:spPr>
      </p:pic>
      <p:pic>
        <p:nvPicPr>
          <p:cNvPr id="31" name="图形 30" descr="黑板">
            <a:extLst>
              <a:ext uri="{FF2B5EF4-FFF2-40B4-BE49-F238E27FC236}">
                <a16:creationId xmlns:a16="http://schemas.microsoft.com/office/drawing/2014/main" id="{11DAF6B1-680D-4453-8EFC-6D4A4F757167}"/>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8561" y="1233396"/>
            <a:ext cx="369392" cy="369392"/>
          </a:xfrm>
          <a:prstGeom prst="rect">
            <a:avLst/>
          </a:prstGeom>
        </p:spPr>
      </p:pic>
    </p:spTree>
    <p:extLst>
      <p:ext uri="{BB962C8B-B14F-4D97-AF65-F5344CB8AC3E}">
        <p14:creationId xmlns:p14="http://schemas.microsoft.com/office/powerpoint/2010/main" val="30294130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193F61D2-549C-40CF-AC9D-CF897A73BA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77691" y="-17251"/>
            <a:ext cx="6858000" cy="6858000"/>
          </a:xfrm>
          <a:prstGeom prst="rect">
            <a:avLst/>
          </a:prstGeom>
        </p:spPr>
      </p:pic>
      <p:pic>
        <p:nvPicPr>
          <p:cNvPr id="37" name="图片占位符 34">
            <a:extLst>
              <a:ext uri="{FF2B5EF4-FFF2-40B4-BE49-F238E27FC236}">
                <a16:creationId xmlns:a16="http://schemas.microsoft.com/office/drawing/2014/main" id="{1C9B8BD8-AD91-4A87-B9A6-EE593B8652DC}"/>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a:stretch/>
        </p:blipFill>
        <p:spPr>
          <a:xfrm>
            <a:off x="0" y="0"/>
            <a:ext cx="5058272" cy="6872068"/>
          </a:xfrm>
        </p:spPr>
      </p:pic>
      <p:grpSp>
        <p:nvGrpSpPr>
          <p:cNvPr id="15" name="组合 14">
            <a:extLst>
              <a:ext uri="{FF2B5EF4-FFF2-40B4-BE49-F238E27FC236}">
                <a16:creationId xmlns:a16="http://schemas.microsoft.com/office/drawing/2014/main" id="{C9A73658-A7B0-4D80-9AC2-21F5F19872AD}"/>
              </a:ext>
            </a:extLst>
          </p:cNvPr>
          <p:cNvGrpSpPr/>
          <p:nvPr/>
        </p:nvGrpSpPr>
        <p:grpSpPr>
          <a:xfrm>
            <a:off x="6023992" y="1052094"/>
            <a:ext cx="5604224" cy="1015663"/>
            <a:chOff x="5792119" y="403477"/>
            <a:chExt cx="5604224" cy="1015663"/>
          </a:xfrm>
        </p:grpSpPr>
        <p:sp>
          <p:nvSpPr>
            <p:cNvPr id="16" name="文本框 15">
              <a:extLst>
                <a:ext uri="{FF2B5EF4-FFF2-40B4-BE49-F238E27FC236}">
                  <a16:creationId xmlns:a16="http://schemas.microsoft.com/office/drawing/2014/main" id="{BF677B69-81CC-4508-B92A-9BF51F4A9D2B}"/>
                </a:ext>
              </a:extLst>
            </p:cNvPr>
            <p:cNvSpPr txBox="1"/>
            <p:nvPr/>
          </p:nvSpPr>
          <p:spPr>
            <a:xfrm>
              <a:off x="5792119" y="403477"/>
              <a:ext cx="12961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rPr>
                <a:t>01</a:t>
              </a:r>
              <a:endParaRPr kumimoji="0" lang="zh-CN" altLang="en-US"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820514A4-5857-4760-8FBB-29C4134F5338}"/>
                </a:ext>
              </a:extLst>
            </p:cNvPr>
            <p:cNvSpPr txBox="1"/>
            <p:nvPr/>
          </p:nvSpPr>
          <p:spPr>
            <a:xfrm>
              <a:off x="6940549" y="465892"/>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18" name="矩形 17">
              <a:extLst>
                <a:ext uri="{FF2B5EF4-FFF2-40B4-BE49-F238E27FC236}">
                  <a16:creationId xmlns:a16="http://schemas.microsoft.com/office/drawing/2014/main" id="{5ED9228E-9A44-49CE-8B33-30D8C79AB8A9}"/>
                </a:ext>
              </a:extLst>
            </p:cNvPr>
            <p:cNvSpPr/>
            <p:nvPr/>
          </p:nvSpPr>
          <p:spPr>
            <a:xfrm>
              <a:off x="7003856" y="897240"/>
              <a:ext cx="2849498" cy="369332"/>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Light"/>
                  <a:cs typeface="Arial" panose="020B0604020202020204" pitchFamily="34" charset="0"/>
                </a:rPr>
                <a:t>Please enter your title here</a:t>
              </a:r>
            </a:p>
          </p:txBody>
        </p:sp>
      </p:grpSp>
      <p:grpSp>
        <p:nvGrpSpPr>
          <p:cNvPr id="4" name="组合 3">
            <a:extLst>
              <a:ext uri="{FF2B5EF4-FFF2-40B4-BE49-F238E27FC236}">
                <a16:creationId xmlns:a16="http://schemas.microsoft.com/office/drawing/2014/main" id="{73310804-7362-45D0-8B18-DE4205C70824}"/>
              </a:ext>
            </a:extLst>
          </p:cNvPr>
          <p:cNvGrpSpPr/>
          <p:nvPr/>
        </p:nvGrpSpPr>
        <p:grpSpPr>
          <a:xfrm>
            <a:off x="4544341" y="0"/>
            <a:ext cx="1027860" cy="4730374"/>
            <a:chOff x="4673575" y="0"/>
            <a:chExt cx="711071" cy="4730374"/>
          </a:xfrm>
        </p:grpSpPr>
        <p:cxnSp>
          <p:nvCxnSpPr>
            <p:cNvPr id="42" name="直接连接符 41">
              <a:extLst>
                <a:ext uri="{FF2B5EF4-FFF2-40B4-BE49-F238E27FC236}">
                  <a16:creationId xmlns:a16="http://schemas.microsoft.com/office/drawing/2014/main" id="{838B4CC1-C977-4E64-BCCD-581EBE12B122}"/>
                </a:ext>
              </a:extLst>
            </p:cNvPr>
            <p:cNvCxnSpPr>
              <a:cxnSpLocks/>
              <a:endCxn id="43" idx="1"/>
            </p:cNvCxnSpPr>
            <p:nvPr/>
          </p:nvCxnSpPr>
          <p:spPr>
            <a:xfrm>
              <a:off x="5029111" y="0"/>
              <a:ext cx="0" cy="2127628"/>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3" name="矩形: 圆角 42">
              <a:extLst>
                <a:ext uri="{FF2B5EF4-FFF2-40B4-BE49-F238E27FC236}">
                  <a16:creationId xmlns:a16="http://schemas.microsoft.com/office/drawing/2014/main" id="{CC3ADCCF-9EE9-4198-8136-91CFE5A5A4B7}"/>
                </a:ext>
              </a:extLst>
            </p:cNvPr>
            <p:cNvSpPr/>
            <p:nvPr/>
          </p:nvSpPr>
          <p:spPr>
            <a:xfrm rot="5400000">
              <a:off x="3727738" y="3073465"/>
              <a:ext cx="2602746" cy="71107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cxnSp>
        <p:nvCxnSpPr>
          <p:cNvPr id="44" name="直接连接符 43">
            <a:extLst>
              <a:ext uri="{FF2B5EF4-FFF2-40B4-BE49-F238E27FC236}">
                <a16:creationId xmlns:a16="http://schemas.microsoft.com/office/drawing/2014/main" id="{8E650F4C-8CAE-49F6-A194-E10524368222}"/>
              </a:ext>
            </a:extLst>
          </p:cNvPr>
          <p:cNvCxnSpPr>
            <a:cxnSpLocks/>
          </p:cNvCxnSpPr>
          <p:nvPr/>
        </p:nvCxnSpPr>
        <p:spPr>
          <a:xfrm>
            <a:off x="5026403" y="4695871"/>
            <a:ext cx="0" cy="2162129"/>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7B92600B-85F6-4DC9-AE88-57EAB18A7FDD}"/>
              </a:ext>
            </a:extLst>
          </p:cNvPr>
          <p:cNvSpPr txBox="1"/>
          <p:nvPr/>
        </p:nvSpPr>
        <p:spPr>
          <a:xfrm>
            <a:off x="4596606" y="2568244"/>
            <a:ext cx="923330" cy="1687011"/>
          </a:xfrm>
          <a:prstGeom prst="rect">
            <a:avLst/>
          </a:prstGeom>
          <a:noFill/>
        </p:spPr>
        <p:txBody>
          <a:bodyPr vert="eaVert"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grpSp>
        <p:nvGrpSpPr>
          <p:cNvPr id="46" name="组合 45">
            <a:extLst>
              <a:ext uri="{FF2B5EF4-FFF2-40B4-BE49-F238E27FC236}">
                <a16:creationId xmlns:a16="http://schemas.microsoft.com/office/drawing/2014/main" id="{0062CFA0-9DA1-4B71-A3BC-F7BA515DCCF9}"/>
              </a:ext>
            </a:extLst>
          </p:cNvPr>
          <p:cNvGrpSpPr/>
          <p:nvPr/>
        </p:nvGrpSpPr>
        <p:grpSpPr>
          <a:xfrm>
            <a:off x="6023992" y="2441946"/>
            <a:ext cx="5604224" cy="1015663"/>
            <a:chOff x="5792119" y="403477"/>
            <a:chExt cx="5604224" cy="1015663"/>
          </a:xfrm>
        </p:grpSpPr>
        <p:sp>
          <p:nvSpPr>
            <p:cNvPr id="47" name="文本框 46">
              <a:extLst>
                <a:ext uri="{FF2B5EF4-FFF2-40B4-BE49-F238E27FC236}">
                  <a16:creationId xmlns:a16="http://schemas.microsoft.com/office/drawing/2014/main" id="{4DFCDC70-E39B-4194-A5B1-9F1D00C0B00C}"/>
                </a:ext>
              </a:extLst>
            </p:cNvPr>
            <p:cNvSpPr txBox="1"/>
            <p:nvPr/>
          </p:nvSpPr>
          <p:spPr>
            <a:xfrm>
              <a:off x="5792119" y="403477"/>
              <a:ext cx="12961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rPr>
                <a:t>02</a:t>
              </a:r>
              <a:endParaRPr kumimoji="0" lang="zh-CN" altLang="en-US"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endParaRPr>
            </a:p>
          </p:txBody>
        </p:sp>
        <p:sp>
          <p:nvSpPr>
            <p:cNvPr id="48" name="文本框 47">
              <a:extLst>
                <a:ext uri="{FF2B5EF4-FFF2-40B4-BE49-F238E27FC236}">
                  <a16:creationId xmlns:a16="http://schemas.microsoft.com/office/drawing/2014/main" id="{2A3465EA-013D-4618-937E-9DF44CC4814A}"/>
                </a:ext>
              </a:extLst>
            </p:cNvPr>
            <p:cNvSpPr txBox="1"/>
            <p:nvPr/>
          </p:nvSpPr>
          <p:spPr>
            <a:xfrm>
              <a:off x="6940549" y="465892"/>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49" name="矩形 48">
              <a:extLst>
                <a:ext uri="{FF2B5EF4-FFF2-40B4-BE49-F238E27FC236}">
                  <a16:creationId xmlns:a16="http://schemas.microsoft.com/office/drawing/2014/main" id="{7B73A601-F746-4156-BE99-68E210F4463C}"/>
                </a:ext>
              </a:extLst>
            </p:cNvPr>
            <p:cNvSpPr/>
            <p:nvPr/>
          </p:nvSpPr>
          <p:spPr>
            <a:xfrm>
              <a:off x="7003856" y="897240"/>
              <a:ext cx="2849498" cy="369332"/>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Light"/>
                  <a:cs typeface="Arial" panose="020B0604020202020204" pitchFamily="34" charset="0"/>
                </a:rPr>
                <a:t>Please enter your title here</a:t>
              </a:r>
            </a:p>
          </p:txBody>
        </p:sp>
      </p:grpSp>
      <p:grpSp>
        <p:nvGrpSpPr>
          <p:cNvPr id="50" name="组合 49">
            <a:extLst>
              <a:ext uri="{FF2B5EF4-FFF2-40B4-BE49-F238E27FC236}">
                <a16:creationId xmlns:a16="http://schemas.microsoft.com/office/drawing/2014/main" id="{637E78FB-8DBE-463F-AD24-228E19CBCFCB}"/>
              </a:ext>
            </a:extLst>
          </p:cNvPr>
          <p:cNvGrpSpPr/>
          <p:nvPr/>
        </p:nvGrpSpPr>
        <p:grpSpPr>
          <a:xfrm>
            <a:off x="6023992" y="3831798"/>
            <a:ext cx="5604224" cy="1015663"/>
            <a:chOff x="5792119" y="403477"/>
            <a:chExt cx="5604224" cy="1015663"/>
          </a:xfrm>
        </p:grpSpPr>
        <p:sp>
          <p:nvSpPr>
            <p:cNvPr id="58" name="文本框 57">
              <a:extLst>
                <a:ext uri="{FF2B5EF4-FFF2-40B4-BE49-F238E27FC236}">
                  <a16:creationId xmlns:a16="http://schemas.microsoft.com/office/drawing/2014/main" id="{6AE16107-8B83-40CF-942E-BA787F3A6074}"/>
                </a:ext>
              </a:extLst>
            </p:cNvPr>
            <p:cNvSpPr txBox="1"/>
            <p:nvPr/>
          </p:nvSpPr>
          <p:spPr>
            <a:xfrm>
              <a:off x="5792119" y="403477"/>
              <a:ext cx="12961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rPr>
                <a:t>03</a:t>
              </a:r>
              <a:endParaRPr kumimoji="0" lang="zh-CN" altLang="en-US"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endParaRPr>
            </a:p>
          </p:txBody>
        </p:sp>
        <p:sp>
          <p:nvSpPr>
            <p:cNvPr id="61" name="文本框 60">
              <a:extLst>
                <a:ext uri="{FF2B5EF4-FFF2-40B4-BE49-F238E27FC236}">
                  <a16:creationId xmlns:a16="http://schemas.microsoft.com/office/drawing/2014/main" id="{88B145F3-B061-4182-9755-827332294540}"/>
                </a:ext>
              </a:extLst>
            </p:cNvPr>
            <p:cNvSpPr txBox="1"/>
            <p:nvPr/>
          </p:nvSpPr>
          <p:spPr>
            <a:xfrm>
              <a:off x="6940549" y="465892"/>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62" name="矩形 61">
              <a:extLst>
                <a:ext uri="{FF2B5EF4-FFF2-40B4-BE49-F238E27FC236}">
                  <a16:creationId xmlns:a16="http://schemas.microsoft.com/office/drawing/2014/main" id="{3402EC20-D60C-4EAE-97F3-CAF2E03941B6}"/>
                </a:ext>
              </a:extLst>
            </p:cNvPr>
            <p:cNvSpPr/>
            <p:nvPr/>
          </p:nvSpPr>
          <p:spPr>
            <a:xfrm>
              <a:off x="7003856" y="897240"/>
              <a:ext cx="2849498" cy="369332"/>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Light"/>
                  <a:cs typeface="Arial" panose="020B0604020202020204" pitchFamily="34" charset="0"/>
                </a:rPr>
                <a:t>Please enter your title here</a:t>
              </a:r>
            </a:p>
          </p:txBody>
        </p:sp>
      </p:grpSp>
      <p:grpSp>
        <p:nvGrpSpPr>
          <p:cNvPr id="63" name="组合 62">
            <a:extLst>
              <a:ext uri="{FF2B5EF4-FFF2-40B4-BE49-F238E27FC236}">
                <a16:creationId xmlns:a16="http://schemas.microsoft.com/office/drawing/2014/main" id="{E461B503-9B82-4699-8CB2-A454FD6115DC}"/>
              </a:ext>
            </a:extLst>
          </p:cNvPr>
          <p:cNvGrpSpPr/>
          <p:nvPr/>
        </p:nvGrpSpPr>
        <p:grpSpPr>
          <a:xfrm>
            <a:off x="6023992" y="5221649"/>
            <a:ext cx="5604224" cy="1015663"/>
            <a:chOff x="5792119" y="403477"/>
            <a:chExt cx="5604224" cy="1015663"/>
          </a:xfrm>
        </p:grpSpPr>
        <p:sp>
          <p:nvSpPr>
            <p:cNvPr id="64" name="文本框 63">
              <a:extLst>
                <a:ext uri="{FF2B5EF4-FFF2-40B4-BE49-F238E27FC236}">
                  <a16:creationId xmlns:a16="http://schemas.microsoft.com/office/drawing/2014/main" id="{092E1AD1-66A7-47EA-979B-009C2A3D3D3F}"/>
                </a:ext>
              </a:extLst>
            </p:cNvPr>
            <p:cNvSpPr txBox="1"/>
            <p:nvPr/>
          </p:nvSpPr>
          <p:spPr>
            <a:xfrm>
              <a:off x="5792119" y="403477"/>
              <a:ext cx="129614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rPr>
                <a:t>04</a:t>
              </a:r>
              <a:endParaRPr kumimoji="0" lang="zh-CN" altLang="en-US" sz="6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endParaRPr>
            </a:p>
          </p:txBody>
        </p:sp>
        <p:sp>
          <p:nvSpPr>
            <p:cNvPr id="65" name="文本框 64">
              <a:extLst>
                <a:ext uri="{FF2B5EF4-FFF2-40B4-BE49-F238E27FC236}">
                  <a16:creationId xmlns:a16="http://schemas.microsoft.com/office/drawing/2014/main" id="{987680C0-7F3C-4CB9-BB45-A3BEF0DD5065}"/>
                </a:ext>
              </a:extLst>
            </p:cNvPr>
            <p:cNvSpPr txBox="1"/>
            <p:nvPr/>
          </p:nvSpPr>
          <p:spPr>
            <a:xfrm>
              <a:off x="6940549" y="465892"/>
              <a:ext cx="4455794" cy="523220"/>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66" name="矩形 65">
              <a:extLst>
                <a:ext uri="{FF2B5EF4-FFF2-40B4-BE49-F238E27FC236}">
                  <a16:creationId xmlns:a16="http://schemas.microsoft.com/office/drawing/2014/main" id="{9434DD27-F174-41D7-AB19-61E9ADEAF208}"/>
                </a:ext>
              </a:extLst>
            </p:cNvPr>
            <p:cNvSpPr/>
            <p:nvPr/>
          </p:nvSpPr>
          <p:spPr>
            <a:xfrm>
              <a:off x="7003856" y="897240"/>
              <a:ext cx="2849498" cy="369332"/>
            </a:xfrm>
            <a:prstGeom prst="rect">
              <a:avLst/>
            </a:prstGeom>
          </p:spPr>
          <p:txBody>
            <a:bodyPr wrap="non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微软雅黑 Light"/>
                  <a:cs typeface="Arial" panose="020B0604020202020204" pitchFamily="34" charset="0"/>
                </a:rPr>
                <a:t>Please enter your title here</a:t>
              </a:r>
            </a:p>
          </p:txBody>
        </p:sp>
      </p:grpSp>
      <p:pic>
        <p:nvPicPr>
          <p:cNvPr id="28" name="图片 27">
            <a:extLst>
              <a:ext uri="{FF2B5EF4-FFF2-40B4-BE49-F238E27FC236}">
                <a16:creationId xmlns:a16="http://schemas.microsoft.com/office/drawing/2014/main" id="{B11F5AAE-12F3-4FED-94D1-5A816A0045AD}"/>
              </a:ext>
            </a:extLst>
          </p:cNvPr>
          <p:cNvPicPr>
            <a:picLocks noChangeAspect="1"/>
          </p:cNvPicPr>
          <p:nvPr/>
        </p:nvPicPr>
        <p:blipFill>
          <a:blip r:embed="rId5" cstate="print">
            <a:extLst>
              <a:ext uri="{BEBA8EAE-BF5A-486C-A8C5-ECC9F3942E4B}">
                <a14:imgProps xmlns:a14="http://schemas.microsoft.com/office/drawing/2010/main">
                  <a14:imgLayer r:embed="rId6">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10344472" y="6211899"/>
            <a:ext cx="1691219" cy="523221"/>
          </a:xfrm>
          <a:prstGeom prst="rect">
            <a:avLst/>
          </a:prstGeom>
        </p:spPr>
      </p:pic>
      <p:pic>
        <p:nvPicPr>
          <p:cNvPr id="29" name="图片 28">
            <a:extLst>
              <a:ext uri="{FF2B5EF4-FFF2-40B4-BE49-F238E27FC236}">
                <a16:creationId xmlns:a16="http://schemas.microsoft.com/office/drawing/2014/main" id="{B7D194C6-30C4-4C95-AB39-6A638537CBEB}"/>
              </a:ext>
            </a:extLst>
          </p:cNvPr>
          <p:cNvPicPr>
            <a:picLocks noChangeAspect="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Tree>
    <p:extLst>
      <p:ext uri="{BB962C8B-B14F-4D97-AF65-F5344CB8AC3E}">
        <p14:creationId xmlns:p14="http://schemas.microsoft.com/office/powerpoint/2010/main" val="2988666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grpSp>
        <p:nvGrpSpPr>
          <p:cNvPr id="8" name="Group 206">
            <a:extLst>
              <a:ext uri="{FF2B5EF4-FFF2-40B4-BE49-F238E27FC236}">
                <a16:creationId xmlns:a16="http://schemas.microsoft.com/office/drawing/2014/main" id="{AD43C558-1B9D-4E4F-8F01-D84EBF0074D0}"/>
              </a:ext>
            </a:extLst>
          </p:cNvPr>
          <p:cNvGrpSpPr/>
          <p:nvPr/>
        </p:nvGrpSpPr>
        <p:grpSpPr>
          <a:xfrm>
            <a:off x="728787" y="1462006"/>
            <a:ext cx="5814029" cy="4745534"/>
            <a:chOff x="0" y="0"/>
            <a:chExt cx="16306314" cy="13309560"/>
          </a:xfrm>
          <a:solidFill>
            <a:schemeClr val="accent3"/>
          </a:solidFill>
        </p:grpSpPr>
        <p:sp>
          <p:nvSpPr>
            <p:cNvPr id="9" name="Shape 172">
              <a:extLst>
                <a:ext uri="{FF2B5EF4-FFF2-40B4-BE49-F238E27FC236}">
                  <a16:creationId xmlns:a16="http://schemas.microsoft.com/office/drawing/2014/main" id="{714B51AC-E061-4461-AD45-E9EBFCCAA721}"/>
                </a:ext>
              </a:extLst>
            </p:cNvPr>
            <p:cNvSpPr/>
            <p:nvPr/>
          </p:nvSpPr>
          <p:spPr>
            <a:xfrm>
              <a:off x="0" y="1199442"/>
              <a:ext cx="6472773" cy="4913018"/>
            </a:xfrm>
            <a:custGeom>
              <a:avLst/>
              <a:gdLst/>
              <a:ahLst/>
              <a:cxnLst>
                <a:cxn ang="0">
                  <a:pos x="wd2" y="hd2"/>
                </a:cxn>
                <a:cxn ang="5400000">
                  <a:pos x="wd2" y="hd2"/>
                </a:cxn>
                <a:cxn ang="10800000">
                  <a:pos x="wd2" y="hd2"/>
                </a:cxn>
                <a:cxn ang="16200000">
                  <a:pos x="wd2" y="hd2"/>
                </a:cxn>
              </a:cxnLst>
              <a:rect l="0" t="0" r="r" b="b"/>
              <a:pathLst>
                <a:path w="21600" h="21600" extrusionOk="0">
                  <a:moveTo>
                    <a:pt x="121" y="10407"/>
                  </a:moveTo>
                  <a:lnTo>
                    <a:pt x="164" y="11008"/>
                  </a:lnTo>
                  <a:lnTo>
                    <a:pt x="61" y="11323"/>
                  </a:lnTo>
                  <a:lnTo>
                    <a:pt x="135" y="11652"/>
                  </a:lnTo>
                  <a:lnTo>
                    <a:pt x="362" y="11745"/>
                  </a:lnTo>
                  <a:lnTo>
                    <a:pt x="700" y="11874"/>
                  </a:lnTo>
                  <a:lnTo>
                    <a:pt x="935" y="12168"/>
                  </a:lnTo>
                  <a:lnTo>
                    <a:pt x="863" y="12472"/>
                  </a:lnTo>
                  <a:lnTo>
                    <a:pt x="783" y="12805"/>
                  </a:lnTo>
                  <a:lnTo>
                    <a:pt x="780" y="13174"/>
                  </a:lnTo>
                  <a:lnTo>
                    <a:pt x="679" y="13384"/>
                  </a:lnTo>
                  <a:lnTo>
                    <a:pt x="674" y="13701"/>
                  </a:lnTo>
                  <a:lnTo>
                    <a:pt x="725" y="14032"/>
                  </a:lnTo>
                  <a:lnTo>
                    <a:pt x="612" y="14189"/>
                  </a:lnTo>
                  <a:lnTo>
                    <a:pt x="370" y="14035"/>
                  </a:lnTo>
                  <a:lnTo>
                    <a:pt x="134" y="13961"/>
                  </a:lnTo>
                  <a:lnTo>
                    <a:pt x="0" y="14089"/>
                  </a:lnTo>
                  <a:lnTo>
                    <a:pt x="72" y="14311"/>
                  </a:lnTo>
                  <a:lnTo>
                    <a:pt x="322" y="14445"/>
                  </a:lnTo>
                  <a:lnTo>
                    <a:pt x="618" y="14670"/>
                  </a:lnTo>
                  <a:lnTo>
                    <a:pt x="827" y="14901"/>
                  </a:lnTo>
                  <a:lnTo>
                    <a:pt x="967" y="15171"/>
                  </a:lnTo>
                  <a:lnTo>
                    <a:pt x="1152" y="15486"/>
                  </a:lnTo>
                  <a:lnTo>
                    <a:pt x="1177" y="15784"/>
                  </a:lnTo>
                  <a:lnTo>
                    <a:pt x="1062" y="16015"/>
                  </a:lnTo>
                  <a:lnTo>
                    <a:pt x="909" y="16283"/>
                  </a:lnTo>
                  <a:lnTo>
                    <a:pt x="986" y="16480"/>
                  </a:lnTo>
                  <a:lnTo>
                    <a:pt x="1110" y="16687"/>
                  </a:lnTo>
                  <a:lnTo>
                    <a:pt x="1100" y="16922"/>
                  </a:lnTo>
                  <a:lnTo>
                    <a:pt x="1396" y="16923"/>
                  </a:lnTo>
                  <a:lnTo>
                    <a:pt x="1447" y="17171"/>
                  </a:lnTo>
                  <a:lnTo>
                    <a:pt x="1673" y="17482"/>
                  </a:lnTo>
                  <a:lnTo>
                    <a:pt x="2086" y="17851"/>
                  </a:lnTo>
                  <a:lnTo>
                    <a:pt x="2687" y="18176"/>
                  </a:lnTo>
                  <a:lnTo>
                    <a:pt x="2505" y="18441"/>
                  </a:lnTo>
                  <a:lnTo>
                    <a:pt x="2555" y="18705"/>
                  </a:lnTo>
                  <a:lnTo>
                    <a:pt x="2542" y="19058"/>
                  </a:lnTo>
                  <a:lnTo>
                    <a:pt x="2517" y="19467"/>
                  </a:lnTo>
                  <a:lnTo>
                    <a:pt x="2635" y="19697"/>
                  </a:lnTo>
                  <a:lnTo>
                    <a:pt x="2819" y="19888"/>
                  </a:lnTo>
                  <a:lnTo>
                    <a:pt x="3017" y="19997"/>
                  </a:lnTo>
                  <a:lnTo>
                    <a:pt x="3028" y="20210"/>
                  </a:lnTo>
                  <a:lnTo>
                    <a:pt x="3427" y="20312"/>
                  </a:lnTo>
                  <a:lnTo>
                    <a:pt x="3882" y="20382"/>
                  </a:lnTo>
                  <a:lnTo>
                    <a:pt x="4127" y="20283"/>
                  </a:lnTo>
                  <a:lnTo>
                    <a:pt x="4226" y="19885"/>
                  </a:lnTo>
                  <a:lnTo>
                    <a:pt x="4455" y="19623"/>
                  </a:lnTo>
                  <a:lnTo>
                    <a:pt x="4746" y="19335"/>
                  </a:lnTo>
                  <a:lnTo>
                    <a:pt x="4912" y="19149"/>
                  </a:lnTo>
                  <a:lnTo>
                    <a:pt x="5096" y="19339"/>
                  </a:lnTo>
                  <a:lnTo>
                    <a:pt x="5316" y="19516"/>
                  </a:lnTo>
                  <a:lnTo>
                    <a:pt x="5553" y="19501"/>
                  </a:lnTo>
                  <a:lnTo>
                    <a:pt x="5693" y="19704"/>
                  </a:lnTo>
                  <a:lnTo>
                    <a:pt x="5896" y="19849"/>
                  </a:lnTo>
                  <a:lnTo>
                    <a:pt x="6107" y="19936"/>
                  </a:lnTo>
                  <a:lnTo>
                    <a:pt x="6315" y="19900"/>
                  </a:lnTo>
                  <a:lnTo>
                    <a:pt x="6565" y="19741"/>
                  </a:lnTo>
                  <a:lnTo>
                    <a:pt x="6758" y="19625"/>
                  </a:lnTo>
                  <a:lnTo>
                    <a:pt x="7040" y="19687"/>
                  </a:lnTo>
                  <a:lnTo>
                    <a:pt x="7334" y="19871"/>
                  </a:lnTo>
                  <a:lnTo>
                    <a:pt x="7418" y="20170"/>
                  </a:lnTo>
                  <a:lnTo>
                    <a:pt x="7657" y="20379"/>
                  </a:lnTo>
                  <a:lnTo>
                    <a:pt x="7932" y="20559"/>
                  </a:lnTo>
                  <a:lnTo>
                    <a:pt x="8193" y="20660"/>
                  </a:lnTo>
                  <a:lnTo>
                    <a:pt x="8686" y="20600"/>
                  </a:lnTo>
                  <a:lnTo>
                    <a:pt x="9027" y="20498"/>
                  </a:lnTo>
                  <a:lnTo>
                    <a:pt x="9400" y="20397"/>
                  </a:lnTo>
                  <a:lnTo>
                    <a:pt x="9588" y="20471"/>
                  </a:lnTo>
                  <a:lnTo>
                    <a:pt x="9897" y="20588"/>
                  </a:lnTo>
                  <a:lnTo>
                    <a:pt x="10182" y="20553"/>
                  </a:lnTo>
                  <a:lnTo>
                    <a:pt x="10453" y="20448"/>
                  </a:lnTo>
                  <a:lnTo>
                    <a:pt x="10707" y="20173"/>
                  </a:lnTo>
                  <a:lnTo>
                    <a:pt x="10995" y="20114"/>
                  </a:lnTo>
                  <a:lnTo>
                    <a:pt x="11314" y="20134"/>
                  </a:lnTo>
                  <a:lnTo>
                    <a:pt x="11632" y="20138"/>
                  </a:lnTo>
                  <a:lnTo>
                    <a:pt x="12032" y="20154"/>
                  </a:lnTo>
                  <a:lnTo>
                    <a:pt x="12379" y="20225"/>
                  </a:lnTo>
                  <a:lnTo>
                    <a:pt x="12603" y="20247"/>
                  </a:lnTo>
                  <a:lnTo>
                    <a:pt x="12831" y="20356"/>
                  </a:lnTo>
                  <a:lnTo>
                    <a:pt x="13050" y="20548"/>
                  </a:lnTo>
                  <a:lnTo>
                    <a:pt x="13202" y="20722"/>
                  </a:lnTo>
                  <a:lnTo>
                    <a:pt x="13521" y="20774"/>
                  </a:lnTo>
                  <a:lnTo>
                    <a:pt x="13728" y="20934"/>
                  </a:lnTo>
                  <a:lnTo>
                    <a:pt x="13982" y="21315"/>
                  </a:lnTo>
                  <a:lnTo>
                    <a:pt x="14304" y="21365"/>
                  </a:lnTo>
                  <a:lnTo>
                    <a:pt x="14429" y="21162"/>
                  </a:lnTo>
                  <a:lnTo>
                    <a:pt x="14723" y="21347"/>
                  </a:lnTo>
                  <a:lnTo>
                    <a:pt x="15071" y="21565"/>
                  </a:lnTo>
                  <a:lnTo>
                    <a:pt x="15369" y="21600"/>
                  </a:lnTo>
                  <a:lnTo>
                    <a:pt x="15447" y="21297"/>
                  </a:lnTo>
                  <a:lnTo>
                    <a:pt x="15423" y="21025"/>
                  </a:lnTo>
                  <a:lnTo>
                    <a:pt x="15202" y="20846"/>
                  </a:lnTo>
                  <a:lnTo>
                    <a:pt x="15069" y="20602"/>
                  </a:lnTo>
                  <a:lnTo>
                    <a:pt x="15220" y="20414"/>
                  </a:lnTo>
                  <a:lnTo>
                    <a:pt x="15484" y="20365"/>
                  </a:lnTo>
                  <a:lnTo>
                    <a:pt x="15790" y="20299"/>
                  </a:lnTo>
                  <a:lnTo>
                    <a:pt x="15818" y="20031"/>
                  </a:lnTo>
                  <a:lnTo>
                    <a:pt x="15659" y="19839"/>
                  </a:lnTo>
                  <a:lnTo>
                    <a:pt x="15689" y="19602"/>
                  </a:lnTo>
                  <a:lnTo>
                    <a:pt x="15607" y="19362"/>
                  </a:lnTo>
                  <a:lnTo>
                    <a:pt x="15152" y="18815"/>
                  </a:lnTo>
                  <a:lnTo>
                    <a:pt x="15209" y="18012"/>
                  </a:lnTo>
                  <a:lnTo>
                    <a:pt x="15047" y="17955"/>
                  </a:lnTo>
                  <a:lnTo>
                    <a:pt x="15040" y="17706"/>
                  </a:lnTo>
                  <a:lnTo>
                    <a:pt x="15378" y="17553"/>
                  </a:lnTo>
                  <a:lnTo>
                    <a:pt x="15845" y="17443"/>
                  </a:lnTo>
                  <a:lnTo>
                    <a:pt x="16374" y="17358"/>
                  </a:lnTo>
                  <a:lnTo>
                    <a:pt x="16798" y="17302"/>
                  </a:lnTo>
                  <a:lnTo>
                    <a:pt x="17223" y="17387"/>
                  </a:lnTo>
                  <a:lnTo>
                    <a:pt x="17556" y="17493"/>
                  </a:lnTo>
                  <a:lnTo>
                    <a:pt x="17629" y="17184"/>
                  </a:lnTo>
                  <a:lnTo>
                    <a:pt x="17792" y="16997"/>
                  </a:lnTo>
                  <a:lnTo>
                    <a:pt x="17844" y="16533"/>
                  </a:lnTo>
                  <a:lnTo>
                    <a:pt x="17870" y="16132"/>
                  </a:lnTo>
                  <a:lnTo>
                    <a:pt x="17977" y="15786"/>
                  </a:lnTo>
                  <a:lnTo>
                    <a:pt x="18013" y="15388"/>
                  </a:lnTo>
                  <a:lnTo>
                    <a:pt x="18089" y="15111"/>
                  </a:lnTo>
                  <a:lnTo>
                    <a:pt x="18309" y="15134"/>
                  </a:lnTo>
                  <a:lnTo>
                    <a:pt x="18536" y="15286"/>
                  </a:lnTo>
                  <a:lnTo>
                    <a:pt x="18901" y="14847"/>
                  </a:lnTo>
                  <a:lnTo>
                    <a:pt x="19619" y="14009"/>
                  </a:lnTo>
                  <a:lnTo>
                    <a:pt x="19954" y="13771"/>
                  </a:lnTo>
                  <a:lnTo>
                    <a:pt x="20245" y="13672"/>
                  </a:lnTo>
                  <a:lnTo>
                    <a:pt x="20537" y="13669"/>
                  </a:lnTo>
                  <a:lnTo>
                    <a:pt x="20660" y="13861"/>
                  </a:lnTo>
                  <a:lnTo>
                    <a:pt x="20860" y="13599"/>
                  </a:lnTo>
                  <a:lnTo>
                    <a:pt x="21125" y="13531"/>
                  </a:lnTo>
                  <a:lnTo>
                    <a:pt x="21359" y="13348"/>
                  </a:lnTo>
                  <a:lnTo>
                    <a:pt x="21455" y="13150"/>
                  </a:lnTo>
                  <a:lnTo>
                    <a:pt x="21354" y="12957"/>
                  </a:lnTo>
                  <a:lnTo>
                    <a:pt x="21308" y="12675"/>
                  </a:lnTo>
                  <a:lnTo>
                    <a:pt x="21404" y="12407"/>
                  </a:lnTo>
                  <a:lnTo>
                    <a:pt x="21600" y="12161"/>
                  </a:lnTo>
                  <a:lnTo>
                    <a:pt x="21501" y="11824"/>
                  </a:lnTo>
                  <a:lnTo>
                    <a:pt x="21351" y="11514"/>
                  </a:lnTo>
                  <a:lnTo>
                    <a:pt x="21234" y="11257"/>
                  </a:lnTo>
                  <a:lnTo>
                    <a:pt x="21186" y="10877"/>
                  </a:lnTo>
                  <a:lnTo>
                    <a:pt x="21129" y="10411"/>
                  </a:lnTo>
                  <a:lnTo>
                    <a:pt x="21086" y="10123"/>
                  </a:lnTo>
                  <a:lnTo>
                    <a:pt x="20911" y="9967"/>
                  </a:lnTo>
                  <a:lnTo>
                    <a:pt x="21021" y="9659"/>
                  </a:lnTo>
                  <a:lnTo>
                    <a:pt x="20851" y="9579"/>
                  </a:lnTo>
                  <a:lnTo>
                    <a:pt x="20687" y="9539"/>
                  </a:lnTo>
                  <a:lnTo>
                    <a:pt x="20118" y="8788"/>
                  </a:lnTo>
                  <a:lnTo>
                    <a:pt x="19689" y="8331"/>
                  </a:lnTo>
                  <a:lnTo>
                    <a:pt x="19089" y="7927"/>
                  </a:lnTo>
                  <a:lnTo>
                    <a:pt x="18698" y="7879"/>
                  </a:lnTo>
                  <a:lnTo>
                    <a:pt x="18433" y="7848"/>
                  </a:lnTo>
                  <a:lnTo>
                    <a:pt x="18243" y="7659"/>
                  </a:lnTo>
                  <a:lnTo>
                    <a:pt x="18063" y="7605"/>
                  </a:lnTo>
                  <a:lnTo>
                    <a:pt x="17863" y="7484"/>
                  </a:lnTo>
                  <a:lnTo>
                    <a:pt x="17729" y="7375"/>
                  </a:lnTo>
                  <a:lnTo>
                    <a:pt x="17552" y="7339"/>
                  </a:lnTo>
                  <a:lnTo>
                    <a:pt x="17303" y="7114"/>
                  </a:lnTo>
                  <a:lnTo>
                    <a:pt x="17194" y="6713"/>
                  </a:lnTo>
                  <a:lnTo>
                    <a:pt x="17296" y="6304"/>
                  </a:lnTo>
                  <a:lnTo>
                    <a:pt x="17566" y="5950"/>
                  </a:lnTo>
                  <a:lnTo>
                    <a:pt x="17677" y="5722"/>
                  </a:lnTo>
                  <a:lnTo>
                    <a:pt x="17737" y="5299"/>
                  </a:lnTo>
                  <a:lnTo>
                    <a:pt x="17807" y="4907"/>
                  </a:lnTo>
                  <a:lnTo>
                    <a:pt x="17736" y="4509"/>
                  </a:lnTo>
                  <a:lnTo>
                    <a:pt x="17582" y="4198"/>
                  </a:lnTo>
                  <a:lnTo>
                    <a:pt x="17535" y="3792"/>
                  </a:lnTo>
                  <a:lnTo>
                    <a:pt x="17473" y="3344"/>
                  </a:lnTo>
                  <a:lnTo>
                    <a:pt x="17396" y="2989"/>
                  </a:lnTo>
                  <a:lnTo>
                    <a:pt x="17209" y="2789"/>
                  </a:lnTo>
                  <a:lnTo>
                    <a:pt x="17030" y="2735"/>
                  </a:lnTo>
                  <a:lnTo>
                    <a:pt x="16907" y="2448"/>
                  </a:lnTo>
                  <a:lnTo>
                    <a:pt x="16726" y="2367"/>
                  </a:lnTo>
                  <a:lnTo>
                    <a:pt x="16532" y="2354"/>
                  </a:lnTo>
                  <a:lnTo>
                    <a:pt x="16395" y="2081"/>
                  </a:lnTo>
                  <a:lnTo>
                    <a:pt x="16263" y="2002"/>
                  </a:lnTo>
                  <a:lnTo>
                    <a:pt x="16217" y="1820"/>
                  </a:lnTo>
                  <a:lnTo>
                    <a:pt x="16052" y="1578"/>
                  </a:lnTo>
                  <a:lnTo>
                    <a:pt x="15878" y="1256"/>
                  </a:lnTo>
                  <a:lnTo>
                    <a:pt x="15804" y="1092"/>
                  </a:lnTo>
                  <a:lnTo>
                    <a:pt x="15903" y="948"/>
                  </a:lnTo>
                  <a:lnTo>
                    <a:pt x="15738" y="739"/>
                  </a:lnTo>
                  <a:lnTo>
                    <a:pt x="15712" y="578"/>
                  </a:lnTo>
                  <a:lnTo>
                    <a:pt x="15862" y="349"/>
                  </a:lnTo>
                  <a:lnTo>
                    <a:pt x="15873" y="203"/>
                  </a:lnTo>
                  <a:lnTo>
                    <a:pt x="15625" y="160"/>
                  </a:lnTo>
                  <a:lnTo>
                    <a:pt x="15419" y="127"/>
                  </a:lnTo>
                  <a:lnTo>
                    <a:pt x="15220" y="0"/>
                  </a:lnTo>
                  <a:lnTo>
                    <a:pt x="15038" y="32"/>
                  </a:lnTo>
                  <a:lnTo>
                    <a:pt x="14872" y="168"/>
                  </a:lnTo>
                  <a:lnTo>
                    <a:pt x="14825" y="478"/>
                  </a:lnTo>
                  <a:lnTo>
                    <a:pt x="14667" y="729"/>
                  </a:lnTo>
                  <a:lnTo>
                    <a:pt x="14412" y="857"/>
                  </a:lnTo>
                  <a:lnTo>
                    <a:pt x="14069" y="889"/>
                  </a:lnTo>
                  <a:lnTo>
                    <a:pt x="13871" y="898"/>
                  </a:lnTo>
                  <a:lnTo>
                    <a:pt x="13740" y="1213"/>
                  </a:lnTo>
                  <a:lnTo>
                    <a:pt x="13646" y="1614"/>
                  </a:lnTo>
                  <a:lnTo>
                    <a:pt x="13581" y="2033"/>
                  </a:lnTo>
                  <a:lnTo>
                    <a:pt x="13493" y="2531"/>
                  </a:lnTo>
                  <a:lnTo>
                    <a:pt x="13394" y="2898"/>
                  </a:lnTo>
                  <a:lnTo>
                    <a:pt x="13199" y="2852"/>
                  </a:lnTo>
                  <a:lnTo>
                    <a:pt x="13004" y="2805"/>
                  </a:lnTo>
                  <a:lnTo>
                    <a:pt x="12788" y="3058"/>
                  </a:lnTo>
                  <a:lnTo>
                    <a:pt x="12648" y="2946"/>
                  </a:lnTo>
                  <a:lnTo>
                    <a:pt x="12543" y="2688"/>
                  </a:lnTo>
                  <a:lnTo>
                    <a:pt x="12238" y="2662"/>
                  </a:lnTo>
                  <a:lnTo>
                    <a:pt x="11931" y="2486"/>
                  </a:lnTo>
                  <a:lnTo>
                    <a:pt x="11711" y="2273"/>
                  </a:lnTo>
                  <a:lnTo>
                    <a:pt x="11412" y="1991"/>
                  </a:lnTo>
                  <a:lnTo>
                    <a:pt x="11237" y="2204"/>
                  </a:lnTo>
                  <a:lnTo>
                    <a:pt x="10866" y="2780"/>
                  </a:lnTo>
                  <a:lnTo>
                    <a:pt x="10483" y="3318"/>
                  </a:lnTo>
                  <a:lnTo>
                    <a:pt x="10264" y="3693"/>
                  </a:lnTo>
                  <a:lnTo>
                    <a:pt x="10162" y="4145"/>
                  </a:lnTo>
                  <a:lnTo>
                    <a:pt x="10198" y="4462"/>
                  </a:lnTo>
                  <a:lnTo>
                    <a:pt x="10303" y="4762"/>
                  </a:lnTo>
                  <a:lnTo>
                    <a:pt x="10047" y="4810"/>
                  </a:lnTo>
                  <a:lnTo>
                    <a:pt x="9819" y="4737"/>
                  </a:lnTo>
                  <a:lnTo>
                    <a:pt x="9713" y="4436"/>
                  </a:lnTo>
                  <a:lnTo>
                    <a:pt x="9528" y="4435"/>
                  </a:lnTo>
                  <a:lnTo>
                    <a:pt x="9210" y="4344"/>
                  </a:lnTo>
                  <a:lnTo>
                    <a:pt x="8660" y="4354"/>
                  </a:lnTo>
                  <a:lnTo>
                    <a:pt x="8346" y="4290"/>
                  </a:lnTo>
                  <a:lnTo>
                    <a:pt x="8095" y="4396"/>
                  </a:lnTo>
                  <a:lnTo>
                    <a:pt x="7932" y="4470"/>
                  </a:lnTo>
                  <a:lnTo>
                    <a:pt x="7997" y="4749"/>
                  </a:lnTo>
                  <a:lnTo>
                    <a:pt x="8200" y="4921"/>
                  </a:lnTo>
                  <a:lnTo>
                    <a:pt x="8177" y="5238"/>
                  </a:lnTo>
                  <a:lnTo>
                    <a:pt x="8127" y="5578"/>
                  </a:lnTo>
                  <a:lnTo>
                    <a:pt x="8090" y="6198"/>
                  </a:lnTo>
                  <a:lnTo>
                    <a:pt x="8119" y="6843"/>
                  </a:lnTo>
                  <a:lnTo>
                    <a:pt x="8086" y="7340"/>
                  </a:lnTo>
                  <a:lnTo>
                    <a:pt x="7995" y="7498"/>
                  </a:lnTo>
                  <a:lnTo>
                    <a:pt x="7773" y="7435"/>
                  </a:lnTo>
                  <a:lnTo>
                    <a:pt x="7597" y="7523"/>
                  </a:lnTo>
                  <a:lnTo>
                    <a:pt x="7664" y="7772"/>
                  </a:lnTo>
                  <a:lnTo>
                    <a:pt x="7399" y="7917"/>
                  </a:lnTo>
                  <a:lnTo>
                    <a:pt x="7307" y="8235"/>
                  </a:lnTo>
                  <a:lnTo>
                    <a:pt x="7273" y="8545"/>
                  </a:lnTo>
                  <a:lnTo>
                    <a:pt x="7097" y="8735"/>
                  </a:lnTo>
                  <a:lnTo>
                    <a:pt x="6659" y="8994"/>
                  </a:lnTo>
                  <a:lnTo>
                    <a:pt x="6054" y="9155"/>
                  </a:lnTo>
                  <a:lnTo>
                    <a:pt x="5601" y="9288"/>
                  </a:lnTo>
                  <a:lnTo>
                    <a:pt x="5318" y="9378"/>
                  </a:lnTo>
                  <a:lnTo>
                    <a:pt x="5172" y="9175"/>
                  </a:lnTo>
                  <a:lnTo>
                    <a:pt x="5011" y="9435"/>
                  </a:lnTo>
                  <a:lnTo>
                    <a:pt x="4786" y="9412"/>
                  </a:lnTo>
                  <a:lnTo>
                    <a:pt x="4646" y="9587"/>
                  </a:lnTo>
                  <a:lnTo>
                    <a:pt x="4357" y="9542"/>
                  </a:lnTo>
                  <a:lnTo>
                    <a:pt x="4077" y="9374"/>
                  </a:lnTo>
                  <a:lnTo>
                    <a:pt x="3924" y="9209"/>
                  </a:lnTo>
                  <a:lnTo>
                    <a:pt x="3724" y="9327"/>
                  </a:lnTo>
                  <a:lnTo>
                    <a:pt x="3518" y="9579"/>
                  </a:lnTo>
                  <a:lnTo>
                    <a:pt x="3356" y="9838"/>
                  </a:lnTo>
                  <a:lnTo>
                    <a:pt x="3203" y="10003"/>
                  </a:lnTo>
                  <a:lnTo>
                    <a:pt x="3029" y="10012"/>
                  </a:lnTo>
                  <a:lnTo>
                    <a:pt x="2829" y="9930"/>
                  </a:lnTo>
                  <a:lnTo>
                    <a:pt x="2639" y="10022"/>
                  </a:lnTo>
                  <a:lnTo>
                    <a:pt x="2529" y="9824"/>
                  </a:lnTo>
                  <a:lnTo>
                    <a:pt x="2579" y="9582"/>
                  </a:lnTo>
                  <a:lnTo>
                    <a:pt x="2654" y="9341"/>
                  </a:lnTo>
                  <a:lnTo>
                    <a:pt x="2531" y="9273"/>
                  </a:lnTo>
                  <a:lnTo>
                    <a:pt x="2278" y="9460"/>
                  </a:lnTo>
                  <a:lnTo>
                    <a:pt x="2059" y="9490"/>
                  </a:lnTo>
                  <a:lnTo>
                    <a:pt x="1931" y="9253"/>
                  </a:lnTo>
                  <a:lnTo>
                    <a:pt x="1839" y="9117"/>
                  </a:lnTo>
                  <a:lnTo>
                    <a:pt x="1699" y="9300"/>
                  </a:lnTo>
                  <a:lnTo>
                    <a:pt x="1545" y="9493"/>
                  </a:lnTo>
                  <a:lnTo>
                    <a:pt x="1260" y="9530"/>
                  </a:lnTo>
                  <a:lnTo>
                    <a:pt x="949" y="9492"/>
                  </a:lnTo>
                  <a:lnTo>
                    <a:pt x="773" y="9623"/>
                  </a:lnTo>
                  <a:lnTo>
                    <a:pt x="624" y="9897"/>
                  </a:lnTo>
                  <a:lnTo>
                    <a:pt x="467" y="10261"/>
                  </a:lnTo>
                  <a:lnTo>
                    <a:pt x="277" y="10206"/>
                  </a:lnTo>
                  <a:lnTo>
                    <a:pt x="121" y="10407"/>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0" name="Shape 173">
              <a:extLst>
                <a:ext uri="{FF2B5EF4-FFF2-40B4-BE49-F238E27FC236}">
                  <a16:creationId xmlns:a16="http://schemas.microsoft.com/office/drawing/2014/main" id="{AB065F5A-1391-458B-9745-2CDA2031BB5B}"/>
                </a:ext>
              </a:extLst>
            </p:cNvPr>
            <p:cNvSpPr/>
            <p:nvPr/>
          </p:nvSpPr>
          <p:spPr>
            <a:xfrm>
              <a:off x="477306" y="5536776"/>
              <a:ext cx="6207833" cy="3843961"/>
            </a:xfrm>
            <a:custGeom>
              <a:avLst/>
              <a:gdLst/>
              <a:ahLst/>
              <a:cxnLst>
                <a:cxn ang="0">
                  <a:pos x="wd2" y="hd2"/>
                </a:cxn>
                <a:cxn ang="5400000">
                  <a:pos x="wd2" y="hd2"/>
                </a:cxn>
                <a:cxn ang="10800000">
                  <a:pos x="wd2" y="hd2"/>
                </a:cxn>
                <a:cxn ang="16200000">
                  <a:pos x="wd2" y="hd2"/>
                </a:cxn>
              </a:cxnLst>
              <a:rect l="0" t="0" r="r" b="b"/>
              <a:pathLst>
                <a:path w="21600" h="21600" extrusionOk="0">
                  <a:moveTo>
                    <a:pt x="1536" y="1363"/>
                  </a:moveTo>
                  <a:lnTo>
                    <a:pt x="1386" y="1707"/>
                  </a:lnTo>
                  <a:lnTo>
                    <a:pt x="970" y="1975"/>
                  </a:lnTo>
                  <a:lnTo>
                    <a:pt x="987" y="2308"/>
                  </a:lnTo>
                  <a:lnTo>
                    <a:pt x="931" y="2572"/>
                  </a:lnTo>
                  <a:lnTo>
                    <a:pt x="835" y="2798"/>
                  </a:lnTo>
                  <a:lnTo>
                    <a:pt x="840" y="3140"/>
                  </a:lnTo>
                  <a:lnTo>
                    <a:pt x="985" y="3509"/>
                  </a:lnTo>
                  <a:lnTo>
                    <a:pt x="1056" y="3905"/>
                  </a:lnTo>
                  <a:lnTo>
                    <a:pt x="1266" y="4035"/>
                  </a:lnTo>
                  <a:lnTo>
                    <a:pt x="1492" y="4235"/>
                  </a:lnTo>
                  <a:lnTo>
                    <a:pt x="1371" y="4451"/>
                  </a:lnTo>
                  <a:lnTo>
                    <a:pt x="1356" y="4781"/>
                  </a:lnTo>
                  <a:lnTo>
                    <a:pt x="1371" y="5117"/>
                  </a:lnTo>
                  <a:lnTo>
                    <a:pt x="1263" y="5349"/>
                  </a:lnTo>
                  <a:lnTo>
                    <a:pt x="1037" y="5466"/>
                  </a:lnTo>
                  <a:lnTo>
                    <a:pt x="932" y="5227"/>
                  </a:lnTo>
                  <a:lnTo>
                    <a:pt x="768" y="5390"/>
                  </a:lnTo>
                  <a:lnTo>
                    <a:pt x="574" y="5359"/>
                  </a:lnTo>
                  <a:lnTo>
                    <a:pt x="449" y="5025"/>
                  </a:lnTo>
                  <a:lnTo>
                    <a:pt x="564" y="4687"/>
                  </a:lnTo>
                  <a:lnTo>
                    <a:pt x="431" y="4594"/>
                  </a:lnTo>
                  <a:lnTo>
                    <a:pt x="204" y="4711"/>
                  </a:lnTo>
                  <a:lnTo>
                    <a:pt x="73" y="4962"/>
                  </a:lnTo>
                  <a:lnTo>
                    <a:pt x="114" y="5286"/>
                  </a:lnTo>
                  <a:lnTo>
                    <a:pt x="159" y="5560"/>
                  </a:lnTo>
                  <a:lnTo>
                    <a:pt x="28" y="5891"/>
                  </a:lnTo>
                  <a:lnTo>
                    <a:pt x="123" y="6165"/>
                  </a:lnTo>
                  <a:lnTo>
                    <a:pt x="57" y="6403"/>
                  </a:lnTo>
                  <a:lnTo>
                    <a:pt x="72" y="6686"/>
                  </a:lnTo>
                  <a:lnTo>
                    <a:pt x="147" y="6918"/>
                  </a:lnTo>
                  <a:lnTo>
                    <a:pt x="23" y="7008"/>
                  </a:lnTo>
                  <a:lnTo>
                    <a:pt x="0" y="7392"/>
                  </a:lnTo>
                  <a:lnTo>
                    <a:pt x="74" y="7679"/>
                  </a:lnTo>
                  <a:lnTo>
                    <a:pt x="308" y="7560"/>
                  </a:lnTo>
                  <a:lnTo>
                    <a:pt x="489" y="7492"/>
                  </a:lnTo>
                  <a:lnTo>
                    <a:pt x="512" y="7931"/>
                  </a:lnTo>
                  <a:lnTo>
                    <a:pt x="567" y="8302"/>
                  </a:lnTo>
                  <a:lnTo>
                    <a:pt x="712" y="8595"/>
                  </a:lnTo>
                  <a:lnTo>
                    <a:pt x="968" y="8822"/>
                  </a:lnTo>
                  <a:lnTo>
                    <a:pt x="1087" y="9238"/>
                  </a:lnTo>
                  <a:cubicBezTo>
                    <a:pt x="1131" y="9234"/>
                    <a:pt x="1175" y="9229"/>
                    <a:pt x="1219" y="9224"/>
                  </a:cubicBezTo>
                  <a:cubicBezTo>
                    <a:pt x="1263" y="9220"/>
                    <a:pt x="1307" y="9215"/>
                    <a:pt x="1351" y="9210"/>
                  </a:cubicBezTo>
                  <a:lnTo>
                    <a:pt x="1283" y="9504"/>
                  </a:lnTo>
                  <a:lnTo>
                    <a:pt x="1521" y="10028"/>
                  </a:lnTo>
                  <a:lnTo>
                    <a:pt x="1785" y="10366"/>
                  </a:lnTo>
                  <a:lnTo>
                    <a:pt x="1933" y="10772"/>
                  </a:lnTo>
                  <a:lnTo>
                    <a:pt x="2040" y="11219"/>
                  </a:lnTo>
                  <a:lnTo>
                    <a:pt x="2222" y="11104"/>
                  </a:lnTo>
                  <a:lnTo>
                    <a:pt x="2440" y="10710"/>
                  </a:lnTo>
                  <a:lnTo>
                    <a:pt x="2605" y="10608"/>
                  </a:lnTo>
                  <a:lnTo>
                    <a:pt x="2805" y="10809"/>
                  </a:lnTo>
                  <a:lnTo>
                    <a:pt x="3011" y="11003"/>
                  </a:lnTo>
                  <a:lnTo>
                    <a:pt x="3196" y="11182"/>
                  </a:lnTo>
                  <a:lnTo>
                    <a:pt x="3135" y="11542"/>
                  </a:lnTo>
                  <a:lnTo>
                    <a:pt x="3217" y="11802"/>
                  </a:lnTo>
                  <a:lnTo>
                    <a:pt x="3460" y="12119"/>
                  </a:lnTo>
                  <a:lnTo>
                    <a:pt x="3612" y="12559"/>
                  </a:lnTo>
                  <a:lnTo>
                    <a:pt x="3753" y="12827"/>
                  </a:lnTo>
                  <a:lnTo>
                    <a:pt x="3979" y="13021"/>
                  </a:lnTo>
                  <a:lnTo>
                    <a:pt x="4110" y="13261"/>
                  </a:lnTo>
                  <a:lnTo>
                    <a:pt x="4217" y="13744"/>
                  </a:lnTo>
                  <a:lnTo>
                    <a:pt x="4280" y="14090"/>
                  </a:lnTo>
                  <a:lnTo>
                    <a:pt x="4407" y="14286"/>
                  </a:lnTo>
                  <a:lnTo>
                    <a:pt x="4580" y="14097"/>
                  </a:lnTo>
                  <a:lnTo>
                    <a:pt x="4836" y="14144"/>
                  </a:lnTo>
                  <a:lnTo>
                    <a:pt x="4971" y="14383"/>
                  </a:lnTo>
                  <a:lnTo>
                    <a:pt x="5004" y="14703"/>
                  </a:lnTo>
                  <a:lnTo>
                    <a:pt x="4902" y="14962"/>
                  </a:lnTo>
                  <a:lnTo>
                    <a:pt x="5022" y="15283"/>
                  </a:lnTo>
                  <a:lnTo>
                    <a:pt x="5227" y="15576"/>
                  </a:lnTo>
                  <a:lnTo>
                    <a:pt x="5393" y="15886"/>
                  </a:lnTo>
                  <a:lnTo>
                    <a:pt x="5576" y="15991"/>
                  </a:lnTo>
                  <a:lnTo>
                    <a:pt x="5808" y="15901"/>
                  </a:lnTo>
                  <a:lnTo>
                    <a:pt x="5913" y="16147"/>
                  </a:lnTo>
                  <a:lnTo>
                    <a:pt x="5777" y="16352"/>
                  </a:lnTo>
                  <a:lnTo>
                    <a:pt x="5659" y="16603"/>
                  </a:lnTo>
                  <a:lnTo>
                    <a:pt x="5867" y="16783"/>
                  </a:lnTo>
                  <a:lnTo>
                    <a:pt x="6132" y="16789"/>
                  </a:lnTo>
                  <a:lnTo>
                    <a:pt x="6340" y="16842"/>
                  </a:lnTo>
                  <a:lnTo>
                    <a:pt x="6440" y="17096"/>
                  </a:lnTo>
                  <a:lnTo>
                    <a:pt x="6496" y="17559"/>
                  </a:lnTo>
                  <a:lnTo>
                    <a:pt x="6579" y="17847"/>
                  </a:lnTo>
                  <a:lnTo>
                    <a:pt x="6779" y="17481"/>
                  </a:lnTo>
                  <a:lnTo>
                    <a:pt x="6907" y="17716"/>
                  </a:lnTo>
                  <a:lnTo>
                    <a:pt x="6966" y="18006"/>
                  </a:lnTo>
                  <a:lnTo>
                    <a:pt x="7181" y="18026"/>
                  </a:lnTo>
                  <a:lnTo>
                    <a:pt x="7337" y="17817"/>
                  </a:lnTo>
                  <a:lnTo>
                    <a:pt x="7524" y="18038"/>
                  </a:lnTo>
                  <a:lnTo>
                    <a:pt x="7871" y="18471"/>
                  </a:lnTo>
                  <a:lnTo>
                    <a:pt x="8108" y="18675"/>
                  </a:lnTo>
                  <a:lnTo>
                    <a:pt x="8317" y="18727"/>
                  </a:lnTo>
                  <a:lnTo>
                    <a:pt x="8499" y="18873"/>
                  </a:lnTo>
                  <a:lnTo>
                    <a:pt x="8677" y="18518"/>
                  </a:lnTo>
                  <a:lnTo>
                    <a:pt x="8848" y="18806"/>
                  </a:lnTo>
                  <a:lnTo>
                    <a:pt x="9131" y="18783"/>
                  </a:lnTo>
                  <a:lnTo>
                    <a:pt x="9385" y="18686"/>
                  </a:lnTo>
                  <a:lnTo>
                    <a:pt x="9587" y="18548"/>
                  </a:lnTo>
                  <a:lnTo>
                    <a:pt x="9710" y="18767"/>
                  </a:lnTo>
                  <a:lnTo>
                    <a:pt x="9774" y="19046"/>
                  </a:lnTo>
                  <a:lnTo>
                    <a:pt x="9696" y="19342"/>
                  </a:lnTo>
                  <a:lnTo>
                    <a:pt x="9595" y="19629"/>
                  </a:lnTo>
                  <a:lnTo>
                    <a:pt x="9508" y="19971"/>
                  </a:lnTo>
                  <a:lnTo>
                    <a:pt x="9638" y="20381"/>
                  </a:lnTo>
                  <a:lnTo>
                    <a:pt x="9815" y="20542"/>
                  </a:lnTo>
                  <a:lnTo>
                    <a:pt x="9981" y="20198"/>
                  </a:lnTo>
                  <a:lnTo>
                    <a:pt x="10041" y="19849"/>
                  </a:lnTo>
                  <a:lnTo>
                    <a:pt x="10180" y="19533"/>
                  </a:lnTo>
                  <a:lnTo>
                    <a:pt x="10392" y="19328"/>
                  </a:lnTo>
                  <a:lnTo>
                    <a:pt x="10594" y="18978"/>
                  </a:lnTo>
                  <a:lnTo>
                    <a:pt x="10814" y="18851"/>
                  </a:lnTo>
                  <a:lnTo>
                    <a:pt x="10991" y="18850"/>
                  </a:lnTo>
                  <a:lnTo>
                    <a:pt x="11418" y="18967"/>
                  </a:lnTo>
                  <a:lnTo>
                    <a:pt x="11529" y="19322"/>
                  </a:lnTo>
                  <a:lnTo>
                    <a:pt x="11749" y="19487"/>
                  </a:lnTo>
                  <a:lnTo>
                    <a:pt x="11932" y="19574"/>
                  </a:lnTo>
                  <a:lnTo>
                    <a:pt x="12124" y="19864"/>
                  </a:lnTo>
                  <a:lnTo>
                    <a:pt x="12319" y="19990"/>
                  </a:lnTo>
                  <a:lnTo>
                    <a:pt x="12675" y="19776"/>
                  </a:lnTo>
                  <a:lnTo>
                    <a:pt x="12792" y="20053"/>
                  </a:lnTo>
                  <a:lnTo>
                    <a:pt x="12841" y="20335"/>
                  </a:lnTo>
                  <a:lnTo>
                    <a:pt x="13039" y="20407"/>
                  </a:lnTo>
                  <a:lnTo>
                    <a:pt x="13397" y="20365"/>
                  </a:lnTo>
                  <a:lnTo>
                    <a:pt x="13676" y="20432"/>
                  </a:lnTo>
                  <a:lnTo>
                    <a:pt x="13918" y="20406"/>
                  </a:lnTo>
                  <a:lnTo>
                    <a:pt x="14122" y="20272"/>
                  </a:lnTo>
                  <a:lnTo>
                    <a:pt x="14052" y="20028"/>
                  </a:lnTo>
                  <a:lnTo>
                    <a:pt x="14308" y="19867"/>
                  </a:lnTo>
                  <a:lnTo>
                    <a:pt x="14525" y="19661"/>
                  </a:lnTo>
                  <a:lnTo>
                    <a:pt x="14763" y="19377"/>
                  </a:lnTo>
                  <a:lnTo>
                    <a:pt x="14837" y="19057"/>
                  </a:lnTo>
                  <a:lnTo>
                    <a:pt x="15052" y="19105"/>
                  </a:lnTo>
                  <a:lnTo>
                    <a:pt x="15326" y="19049"/>
                  </a:lnTo>
                  <a:lnTo>
                    <a:pt x="15696" y="18973"/>
                  </a:lnTo>
                  <a:lnTo>
                    <a:pt x="15804" y="18706"/>
                  </a:lnTo>
                  <a:lnTo>
                    <a:pt x="15932" y="18568"/>
                  </a:lnTo>
                  <a:lnTo>
                    <a:pt x="16200" y="18368"/>
                  </a:lnTo>
                  <a:lnTo>
                    <a:pt x="16487" y="18210"/>
                  </a:lnTo>
                  <a:lnTo>
                    <a:pt x="16717" y="18237"/>
                  </a:lnTo>
                  <a:lnTo>
                    <a:pt x="16791" y="18501"/>
                  </a:lnTo>
                  <a:lnTo>
                    <a:pt x="17038" y="18726"/>
                  </a:lnTo>
                  <a:lnTo>
                    <a:pt x="17288" y="18915"/>
                  </a:lnTo>
                  <a:lnTo>
                    <a:pt x="17737" y="18615"/>
                  </a:lnTo>
                  <a:lnTo>
                    <a:pt x="17958" y="18399"/>
                  </a:lnTo>
                  <a:lnTo>
                    <a:pt x="18188" y="18351"/>
                  </a:lnTo>
                  <a:lnTo>
                    <a:pt x="18315" y="18573"/>
                  </a:lnTo>
                  <a:lnTo>
                    <a:pt x="18521" y="18761"/>
                  </a:lnTo>
                  <a:lnTo>
                    <a:pt x="18348" y="19004"/>
                  </a:lnTo>
                  <a:lnTo>
                    <a:pt x="18132" y="19353"/>
                  </a:lnTo>
                  <a:lnTo>
                    <a:pt x="18389" y="19358"/>
                  </a:lnTo>
                  <a:lnTo>
                    <a:pt x="18620" y="19342"/>
                  </a:lnTo>
                  <a:lnTo>
                    <a:pt x="18608" y="19618"/>
                  </a:lnTo>
                  <a:lnTo>
                    <a:pt x="18673" y="19899"/>
                  </a:lnTo>
                  <a:lnTo>
                    <a:pt x="18468" y="20098"/>
                  </a:lnTo>
                  <a:lnTo>
                    <a:pt x="18308" y="20395"/>
                  </a:lnTo>
                  <a:lnTo>
                    <a:pt x="18532" y="20531"/>
                  </a:lnTo>
                  <a:lnTo>
                    <a:pt x="18694" y="20736"/>
                  </a:lnTo>
                  <a:lnTo>
                    <a:pt x="18955" y="20827"/>
                  </a:lnTo>
                  <a:lnTo>
                    <a:pt x="19228" y="20875"/>
                  </a:lnTo>
                  <a:lnTo>
                    <a:pt x="19372" y="21377"/>
                  </a:lnTo>
                  <a:lnTo>
                    <a:pt x="19602" y="20863"/>
                  </a:lnTo>
                  <a:lnTo>
                    <a:pt x="19735" y="20496"/>
                  </a:lnTo>
                  <a:lnTo>
                    <a:pt x="19893" y="20708"/>
                  </a:lnTo>
                  <a:lnTo>
                    <a:pt x="19872" y="21072"/>
                  </a:lnTo>
                  <a:lnTo>
                    <a:pt x="20054" y="21148"/>
                  </a:lnTo>
                  <a:lnTo>
                    <a:pt x="20223" y="21385"/>
                  </a:lnTo>
                  <a:lnTo>
                    <a:pt x="20415" y="21330"/>
                  </a:lnTo>
                  <a:cubicBezTo>
                    <a:pt x="20415" y="21280"/>
                    <a:pt x="20415" y="21230"/>
                    <a:pt x="20415" y="21180"/>
                  </a:cubicBezTo>
                  <a:cubicBezTo>
                    <a:pt x="20415" y="21130"/>
                    <a:pt x="20415" y="21080"/>
                    <a:pt x="20415" y="21030"/>
                  </a:cubicBezTo>
                  <a:lnTo>
                    <a:pt x="20624" y="21324"/>
                  </a:lnTo>
                  <a:lnTo>
                    <a:pt x="20571" y="21600"/>
                  </a:lnTo>
                  <a:lnTo>
                    <a:pt x="20818" y="21556"/>
                  </a:lnTo>
                  <a:lnTo>
                    <a:pt x="20967" y="21438"/>
                  </a:lnTo>
                  <a:lnTo>
                    <a:pt x="20966" y="20924"/>
                  </a:lnTo>
                  <a:lnTo>
                    <a:pt x="20940" y="20459"/>
                  </a:lnTo>
                  <a:lnTo>
                    <a:pt x="20981" y="20036"/>
                  </a:lnTo>
                  <a:lnTo>
                    <a:pt x="21116" y="19904"/>
                  </a:lnTo>
                  <a:lnTo>
                    <a:pt x="21164" y="20302"/>
                  </a:lnTo>
                  <a:lnTo>
                    <a:pt x="21368" y="20175"/>
                  </a:lnTo>
                  <a:lnTo>
                    <a:pt x="21378" y="19756"/>
                  </a:lnTo>
                  <a:lnTo>
                    <a:pt x="21529" y="19499"/>
                  </a:lnTo>
                  <a:lnTo>
                    <a:pt x="21583" y="17772"/>
                  </a:lnTo>
                  <a:lnTo>
                    <a:pt x="21582" y="16520"/>
                  </a:lnTo>
                  <a:lnTo>
                    <a:pt x="21392" y="15849"/>
                  </a:lnTo>
                  <a:lnTo>
                    <a:pt x="21279" y="15288"/>
                  </a:lnTo>
                  <a:lnTo>
                    <a:pt x="21338" y="14946"/>
                  </a:lnTo>
                  <a:lnTo>
                    <a:pt x="21483" y="15214"/>
                  </a:lnTo>
                  <a:lnTo>
                    <a:pt x="21600" y="14986"/>
                  </a:lnTo>
                  <a:lnTo>
                    <a:pt x="21297" y="14421"/>
                  </a:lnTo>
                  <a:lnTo>
                    <a:pt x="21129" y="13484"/>
                  </a:lnTo>
                  <a:lnTo>
                    <a:pt x="20886" y="12678"/>
                  </a:lnTo>
                  <a:lnTo>
                    <a:pt x="20556" y="12350"/>
                  </a:lnTo>
                  <a:lnTo>
                    <a:pt x="20162" y="12340"/>
                  </a:lnTo>
                  <a:lnTo>
                    <a:pt x="19967" y="12810"/>
                  </a:lnTo>
                  <a:lnTo>
                    <a:pt x="19829" y="13151"/>
                  </a:lnTo>
                  <a:lnTo>
                    <a:pt x="19566" y="13268"/>
                  </a:lnTo>
                  <a:lnTo>
                    <a:pt x="19382" y="13140"/>
                  </a:lnTo>
                  <a:lnTo>
                    <a:pt x="19362" y="13480"/>
                  </a:lnTo>
                  <a:lnTo>
                    <a:pt x="19353" y="13924"/>
                  </a:lnTo>
                  <a:lnTo>
                    <a:pt x="19216" y="13863"/>
                  </a:lnTo>
                  <a:lnTo>
                    <a:pt x="18857" y="13253"/>
                  </a:lnTo>
                  <a:lnTo>
                    <a:pt x="18720" y="13427"/>
                  </a:lnTo>
                  <a:lnTo>
                    <a:pt x="18781" y="13870"/>
                  </a:lnTo>
                  <a:lnTo>
                    <a:pt x="18724" y="14096"/>
                  </a:lnTo>
                  <a:lnTo>
                    <a:pt x="18564" y="13658"/>
                  </a:lnTo>
                  <a:lnTo>
                    <a:pt x="17962" y="13484"/>
                  </a:lnTo>
                  <a:lnTo>
                    <a:pt x="17837" y="13067"/>
                  </a:lnTo>
                  <a:lnTo>
                    <a:pt x="18019" y="12695"/>
                  </a:lnTo>
                  <a:lnTo>
                    <a:pt x="17793" y="12367"/>
                  </a:lnTo>
                  <a:lnTo>
                    <a:pt x="17541" y="12263"/>
                  </a:lnTo>
                  <a:lnTo>
                    <a:pt x="17394" y="11708"/>
                  </a:lnTo>
                  <a:lnTo>
                    <a:pt x="17161" y="11337"/>
                  </a:lnTo>
                  <a:lnTo>
                    <a:pt x="16893" y="11497"/>
                  </a:lnTo>
                  <a:lnTo>
                    <a:pt x="16651" y="11627"/>
                  </a:lnTo>
                  <a:lnTo>
                    <a:pt x="16285" y="11406"/>
                  </a:lnTo>
                  <a:lnTo>
                    <a:pt x="16134" y="11209"/>
                  </a:lnTo>
                  <a:lnTo>
                    <a:pt x="15987" y="11425"/>
                  </a:lnTo>
                  <a:lnTo>
                    <a:pt x="15748" y="10962"/>
                  </a:lnTo>
                  <a:lnTo>
                    <a:pt x="15531" y="10949"/>
                  </a:lnTo>
                  <a:lnTo>
                    <a:pt x="15407" y="10679"/>
                  </a:lnTo>
                  <a:lnTo>
                    <a:pt x="14818" y="10464"/>
                  </a:lnTo>
                  <a:lnTo>
                    <a:pt x="14456" y="10173"/>
                  </a:lnTo>
                  <a:lnTo>
                    <a:pt x="14123" y="9763"/>
                  </a:lnTo>
                  <a:lnTo>
                    <a:pt x="13948" y="9366"/>
                  </a:lnTo>
                  <a:lnTo>
                    <a:pt x="13877" y="8986"/>
                  </a:lnTo>
                  <a:lnTo>
                    <a:pt x="13724" y="8880"/>
                  </a:lnTo>
                  <a:lnTo>
                    <a:pt x="13482" y="9131"/>
                  </a:lnTo>
                  <a:lnTo>
                    <a:pt x="13178" y="9086"/>
                  </a:lnTo>
                  <a:lnTo>
                    <a:pt x="12829" y="8712"/>
                  </a:lnTo>
                  <a:lnTo>
                    <a:pt x="12717" y="8297"/>
                  </a:lnTo>
                  <a:lnTo>
                    <a:pt x="12548" y="7771"/>
                  </a:lnTo>
                  <a:lnTo>
                    <a:pt x="12352" y="7303"/>
                  </a:lnTo>
                  <a:lnTo>
                    <a:pt x="12290" y="6978"/>
                  </a:lnTo>
                  <a:lnTo>
                    <a:pt x="12515" y="6606"/>
                  </a:lnTo>
                  <a:lnTo>
                    <a:pt x="12548" y="5950"/>
                  </a:lnTo>
                  <a:lnTo>
                    <a:pt x="12490" y="5654"/>
                  </a:lnTo>
                  <a:lnTo>
                    <a:pt x="12671" y="5532"/>
                  </a:lnTo>
                  <a:lnTo>
                    <a:pt x="12640" y="5197"/>
                  </a:lnTo>
                  <a:lnTo>
                    <a:pt x="12430" y="5294"/>
                  </a:lnTo>
                  <a:lnTo>
                    <a:pt x="12466" y="4946"/>
                  </a:lnTo>
                  <a:lnTo>
                    <a:pt x="12431" y="4604"/>
                  </a:lnTo>
                  <a:lnTo>
                    <a:pt x="12496" y="4247"/>
                  </a:lnTo>
                  <a:lnTo>
                    <a:pt x="12717" y="4083"/>
                  </a:lnTo>
                  <a:lnTo>
                    <a:pt x="12859" y="3684"/>
                  </a:lnTo>
                  <a:lnTo>
                    <a:pt x="12906" y="3360"/>
                  </a:lnTo>
                  <a:lnTo>
                    <a:pt x="12570" y="3105"/>
                  </a:lnTo>
                  <a:lnTo>
                    <a:pt x="12546" y="2815"/>
                  </a:lnTo>
                  <a:lnTo>
                    <a:pt x="12973" y="2739"/>
                  </a:lnTo>
                  <a:lnTo>
                    <a:pt x="12712" y="2348"/>
                  </a:lnTo>
                  <a:lnTo>
                    <a:pt x="12387" y="2081"/>
                  </a:lnTo>
                  <a:lnTo>
                    <a:pt x="12136" y="2047"/>
                  </a:lnTo>
                  <a:lnTo>
                    <a:pt x="11791" y="1596"/>
                  </a:lnTo>
                  <a:lnTo>
                    <a:pt x="11343" y="1397"/>
                  </a:lnTo>
                  <a:lnTo>
                    <a:pt x="10748" y="1259"/>
                  </a:lnTo>
                  <a:lnTo>
                    <a:pt x="9983" y="1305"/>
                  </a:lnTo>
                  <a:lnTo>
                    <a:pt x="9621" y="1255"/>
                  </a:lnTo>
                  <a:lnTo>
                    <a:pt x="9450" y="1384"/>
                  </a:lnTo>
                  <a:lnTo>
                    <a:pt x="9277" y="1629"/>
                  </a:lnTo>
                  <a:lnTo>
                    <a:pt x="8894" y="1842"/>
                  </a:lnTo>
                  <a:lnTo>
                    <a:pt x="8500" y="1737"/>
                  </a:lnTo>
                  <a:lnTo>
                    <a:pt x="8123" y="1590"/>
                  </a:lnTo>
                  <a:lnTo>
                    <a:pt x="7588" y="1733"/>
                  </a:lnTo>
                  <a:lnTo>
                    <a:pt x="6986" y="1869"/>
                  </a:lnTo>
                  <a:lnTo>
                    <a:pt x="6630" y="1770"/>
                  </a:lnTo>
                  <a:lnTo>
                    <a:pt x="6146" y="1381"/>
                  </a:lnTo>
                  <a:lnTo>
                    <a:pt x="6068" y="934"/>
                  </a:lnTo>
                  <a:lnTo>
                    <a:pt x="5767" y="711"/>
                  </a:lnTo>
                  <a:lnTo>
                    <a:pt x="5347" y="607"/>
                  </a:lnTo>
                  <a:lnTo>
                    <a:pt x="4951" y="888"/>
                  </a:lnTo>
                  <a:lnTo>
                    <a:pt x="4757" y="970"/>
                  </a:lnTo>
                  <a:lnTo>
                    <a:pt x="4404" y="819"/>
                  </a:lnTo>
                  <a:lnTo>
                    <a:pt x="4189" y="428"/>
                  </a:lnTo>
                  <a:lnTo>
                    <a:pt x="3930" y="494"/>
                  </a:lnTo>
                  <a:lnTo>
                    <a:pt x="3511" y="0"/>
                  </a:lnTo>
                  <a:lnTo>
                    <a:pt x="3296" y="227"/>
                  </a:lnTo>
                  <a:lnTo>
                    <a:pt x="2706" y="1019"/>
                  </a:lnTo>
                  <a:lnTo>
                    <a:pt x="2608" y="1469"/>
                  </a:lnTo>
                  <a:lnTo>
                    <a:pt x="2388" y="1595"/>
                  </a:lnTo>
                  <a:lnTo>
                    <a:pt x="1536" y="136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1" name="Shape 174">
              <a:extLst>
                <a:ext uri="{FF2B5EF4-FFF2-40B4-BE49-F238E27FC236}">
                  <a16:creationId xmlns:a16="http://schemas.microsoft.com/office/drawing/2014/main" id="{3D9DA0BA-E1CF-4397-B3D3-0EBD7B4971A3}"/>
                </a:ext>
              </a:extLst>
            </p:cNvPr>
            <p:cNvSpPr/>
            <p:nvPr/>
          </p:nvSpPr>
          <p:spPr>
            <a:xfrm>
              <a:off x="4147317" y="8762582"/>
              <a:ext cx="1917340" cy="817388"/>
            </a:xfrm>
            <a:custGeom>
              <a:avLst/>
              <a:gdLst/>
              <a:ahLst/>
              <a:cxnLst>
                <a:cxn ang="0">
                  <a:pos x="wd2" y="hd2"/>
                </a:cxn>
                <a:cxn ang="5400000">
                  <a:pos x="wd2" y="hd2"/>
                </a:cxn>
                <a:cxn ang="10800000">
                  <a:pos x="wd2" y="hd2"/>
                </a:cxn>
                <a:cxn ang="16200000">
                  <a:pos x="wd2" y="hd2"/>
                </a:cxn>
              </a:cxnLst>
              <a:rect l="0" t="0" r="r" b="b"/>
              <a:pathLst>
                <a:path w="21600" h="21600" extrusionOk="0">
                  <a:moveTo>
                    <a:pt x="229" y="9254"/>
                  </a:moveTo>
                  <a:lnTo>
                    <a:pt x="0" y="11413"/>
                  </a:lnTo>
                  <a:lnTo>
                    <a:pt x="138" y="13333"/>
                  </a:lnTo>
                  <a:lnTo>
                    <a:pt x="1205" y="14107"/>
                  </a:lnTo>
                  <a:lnTo>
                    <a:pt x="1600" y="15616"/>
                  </a:lnTo>
                  <a:lnTo>
                    <a:pt x="951" y="17673"/>
                  </a:lnTo>
                  <a:lnTo>
                    <a:pt x="1382" y="20317"/>
                  </a:lnTo>
                  <a:lnTo>
                    <a:pt x="2795" y="20223"/>
                  </a:lnTo>
                  <a:lnTo>
                    <a:pt x="4401" y="20831"/>
                  </a:lnTo>
                  <a:lnTo>
                    <a:pt x="5928" y="21600"/>
                  </a:lnTo>
                  <a:lnTo>
                    <a:pt x="7242" y="21485"/>
                  </a:lnTo>
                  <a:lnTo>
                    <a:pt x="8369" y="19467"/>
                  </a:lnTo>
                  <a:lnTo>
                    <a:pt x="9462" y="17584"/>
                  </a:lnTo>
                  <a:lnTo>
                    <a:pt x="10681" y="16887"/>
                  </a:lnTo>
                  <a:lnTo>
                    <a:pt x="11913" y="15901"/>
                  </a:lnTo>
                  <a:lnTo>
                    <a:pt x="13199" y="14898"/>
                  </a:lnTo>
                  <a:lnTo>
                    <a:pt x="14237" y="13100"/>
                  </a:lnTo>
                  <a:lnTo>
                    <a:pt x="15607" y="11889"/>
                  </a:lnTo>
                  <a:lnTo>
                    <a:pt x="16634" y="12203"/>
                  </a:lnTo>
                  <a:lnTo>
                    <a:pt x="17591" y="12314"/>
                  </a:lnTo>
                  <a:lnTo>
                    <a:pt x="18189" y="13899"/>
                  </a:lnTo>
                  <a:lnTo>
                    <a:pt x="19282" y="16266"/>
                  </a:lnTo>
                  <a:lnTo>
                    <a:pt x="20169" y="17996"/>
                  </a:lnTo>
                  <a:lnTo>
                    <a:pt x="21051" y="17694"/>
                  </a:lnTo>
                  <a:lnTo>
                    <a:pt x="21600" y="16564"/>
                  </a:lnTo>
                  <a:lnTo>
                    <a:pt x="21413" y="14396"/>
                  </a:lnTo>
                  <a:lnTo>
                    <a:pt x="21031" y="12480"/>
                  </a:lnTo>
                  <a:lnTo>
                    <a:pt x="19519" y="12050"/>
                  </a:lnTo>
                  <a:lnTo>
                    <a:pt x="18312" y="10427"/>
                  </a:lnTo>
                  <a:lnTo>
                    <a:pt x="19394" y="8319"/>
                  </a:lnTo>
                  <a:lnTo>
                    <a:pt x="19177" y="6922"/>
                  </a:lnTo>
                  <a:lnTo>
                    <a:pt x="19306" y="5318"/>
                  </a:lnTo>
                  <a:lnTo>
                    <a:pt x="17917" y="5286"/>
                  </a:lnTo>
                  <a:lnTo>
                    <a:pt x="18451" y="4175"/>
                  </a:lnTo>
                  <a:lnTo>
                    <a:pt x="18936" y="2975"/>
                  </a:lnTo>
                  <a:lnTo>
                    <a:pt x="18095" y="1680"/>
                  </a:lnTo>
                  <a:lnTo>
                    <a:pt x="17384" y="832"/>
                  </a:lnTo>
                  <a:lnTo>
                    <a:pt x="16601" y="1216"/>
                  </a:lnTo>
                  <a:lnTo>
                    <a:pt x="14796" y="3132"/>
                  </a:lnTo>
                  <a:lnTo>
                    <a:pt x="13267" y="1572"/>
                  </a:lnTo>
                  <a:lnTo>
                    <a:pt x="12871" y="238"/>
                  </a:lnTo>
                  <a:lnTo>
                    <a:pt x="11866" y="0"/>
                  </a:lnTo>
                  <a:lnTo>
                    <a:pt x="9635" y="2130"/>
                  </a:lnTo>
                  <a:lnTo>
                    <a:pt x="9427" y="3431"/>
                  </a:lnTo>
                  <a:lnTo>
                    <a:pt x="7655" y="3984"/>
                  </a:lnTo>
                  <a:lnTo>
                    <a:pt x="6612" y="3966"/>
                  </a:lnTo>
                  <a:lnTo>
                    <a:pt x="6266" y="5437"/>
                  </a:lnTo>
                  <a:lnTo>
                    <a:pt x="5020" y="7443"/>
                  </a:lnTo>
                  <a:lnTo>
                    <a:pt x="3845" y="8692"/>
                  </a:lnTo>
                  <a:lnTo>
                    <a:pt x="4109" y="9887"/>
                  </a:lnTo>
                  <a:lnTo>
                    <a:pt x="3475" y="10490"/>
                  </a:lnTo>
                  <a:lnTo>
                    <a:pt x="1901" y="9993"/>
                  </a:lnTo>
                  <a:lnTo>
                    <a:pt x="1088" y="10184"/>
                  </a:lnTo>
                  <a:lnTo>
                    <a:pt x="229" y="925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2" name="Shape 175">
              <a:extLst>
                <a:ext uri="{FF2B5EF4-FFF2-40B4-BE49-F238E27FC236}">
                  <a16:creationId xmlns:a16="http://schemas.microsoft.com/office/drawing/2014/main" id="{5190A6C8-47A9-46CA-BC27-A2A78FCCD48B}"/>
                </a:ext>
              </a:extLst>
            </p:cNvPr>
            <p:cNvSpPr/>
            <p:nvPr/>
          </p:nvSpPr>
          <p:spPr>
            <a:xfrm>
              <a:off x="5243436" y="3970020"/>
              <a:ext cx="4525465" cy="3925516"/>
            </a:xfrm>
            <a:custGeom>
              <a:avLst/>
              <a:gdLst/>
              <a:ahLst/>
              <a:cxnLst>
                <a:cxn ang="0">
                  <a:pos x="wd2" y="hd2"/>
                </a:cxn>
                <a:cxn ang="5400000">
                  <a:pos x="wd2" y="hd2"/>
                </a:cxn>
                <a:cxn ang="10800000">
                  <a:pos x="wd2" y="hd2"/>
                </a:cxn>
                <a:cxn ang="16200000">
                  <a:pos x="wd2" y="hd2"/>
                </a:cxn>
              </a:cxnLst>
              <a:rect l="0" t="0" r="r" b="b"/>
              <a:pathLst>
                <a:path w="21600" h="21600" extrusionOk="0">
                  <a:moveTo>
                    <a:pt x="6927" y="43"/>
                  </a:moveTo>
                  <a:lnTo>
                    <a:pt x="5667" y="0"/>
                  </a:lnTo>
                  <a:lnTo>
                    <a:pt x="5301" y="528"/>
                  </a:lnTo>
                  <a:lnTo>
                    <a:pt x="5385" y="961"/>
                  </a:lnTo>
                  <a:lnTo>
                    <a:pt x="5538" y="1257"/>
                  </a:lnTo>
                  <a:lnTo>
                    <a:pt x="5208" y="1525"/>
                  </a:lnTo>
                  <a:lnTo>
                    <a:pt x="4784" y="1663"/>
                  </a:lnTo>
                  <a:lnTo>
                    <a:pt x="4585" y="1906"/>
                  </a:lnTo>
                  <a:lnTo>
                    <a:pt x="4358" y="1700"/>
                  </a:lnTo>
                  <a:lnTo>
                    <a:pt x="3905" y="1740"/>
                  </a:lnTo>
                  <a:lnTo>
                    <a:pt x="3343" y="1941"/>
                  </a:lnTo>
                  <a:lnTo>
                    <a:pt x="2752" y="2378"/>
                  </a:lnTo>
                  <a:lnTo>
                    <a:pt x="1462" y="3771"/>
                  </a:lnTo>
                  <a:lnTo>
                    <a:pt x="1238" y="3603"/>
                  </a:lnTo>
                  <a:lnTo>
                    <a:pt x="792" y="3592"/>
                  </a:lnTo>
                  <a:lnTo>
                    <a:pt x="593" y="4075"/>
                  </a:lnTo>
                  <a:lnTo>
                    <a:pt x="608" y="4514"/>
                  </a:lnTo>
                  <a:lnTo>
                    <a:pt x="489" y="4916"/>
                  </a:lnTo>
                  <a:lnTo>
                    <a:pt x="411" y="5358"/>
                  </a:lnTo>
                  <a:lnTo>
                    <a:pt x="346" y="5952"/>
                  </a:lnTo>
                  <a:lnTo>
                    <a:pt x="58" y="6246"/>
                  </a:lnTo>
                  <a:lnTo>
                    <a:pt x="0" y="6706"/>
                  </a:lnTo>
                  <a:lnTo>
                    <a:pt x="589" y="6918"/>
                  </a:lnTo>
                  <a:lnTo>
                    <a:pt x="583" y="7207"/>
                  </a:lnTo>
                  <a:lnTo>
                    <a:pt x="754" y="7438"/>
                  </a:lnTo>
                  <a:lnTo>
                    <a:pt x="1250" y="7424"/>
                  </a:lnTo>
                  <a:lnTo>
                    <a:pt x="1540" y="7509"/>
                  </a:lnTo>
                  <a:lnTo>
                    <a:pt x="1414" y="7736"/>
                  </a:lnTo>
                  <a:lnTo>
                    <a:pt x="1679" y="7846"/>
                  </a:lnTo>
                  <a:lnTo>
                    <a:pt x="1983" y="7701"/>
                  </a:lnTo>
                  <a:lnTo>
                    <a:pt x="2224" y="7954"/>
                  </a:lnTo>
                  <a:lnTo>
                    <a:pt x="2245" y="8369"/>
                  </a:lnTo>
                  <a:lnTo>
                    <a:pt x="2522" y="8724"/>
                  </a:lnTo>
                  <a:lnTo>
                    <a:pt x="2867" y="8557"/>
                  </a:lnTo>
                  <a:lnTo>
                    <a:pt x="3280" y="8669"/>
                  </a:lnTo>
                  <a:lnTo>
                    <a:pt x="3656" y="8846"/>
                  </a:lnTo>
                  <a:lnTo>
                    <a:pt x="4035" y="9014"/>
                  </a:lnTo>
                  <a:lnTo>
                    <a:pt x="4454" y="8840"/>
                  </a:lnTo>
                  <a:lnTo>
                    <a:pt x="4768" y="9191"/>
                  </a:lnTo>
                  <a:lnTo>
                    <a:pt x="5096" y="9166"/>
                  </a:lnTo>
                  <a:lnTo>
                    <a:pt x="5368" y="9084"/>
                  </a:lnTo>
                  <a:lnTo>
                    <a:pt x="5489" y="8429"/>
                  </a:lnTo>
                  <a:lnTo>
                    <a:pt x="5728" y="8405"/>
                  </a:lnTo>
                  <a:lnTo>
                    <a:pt x="5881" y="7586"/>
                  </a:lnTo>
                  <a:lnTo>
                    <a:pt x="5793" y="7253"/>
                  </a:lnTo>
                  <a:lnTo>
                    <a:pt x="6059" y="7221"/>
                  </a:lnTo>
                  <a:lnTo>
                    <a:pt x="6487" y="7508"/>
                  </a:lnTo>
                  <a:lnTo>
                    <a:pt x="6899" y="8015"/>
                  </a:lnTo>
                  <a:lnTo>
                    <a:pt x="7251" y="8378"/>
                  </a:lnTo>
                  <a:lnTo>
                    <a:pt x="7608" y="7887"/>
                  </a:lnTo>
                  <a:lnTo>
                    <a:pt x="7799" y="8141"/>
                  </a:lnTo>
                  <a:lnTo>
                    <a:pt x="8109" y="7989"/>
                  </a:lnTo>
                  <a:lnTo>
                    <a:pt x="8378" y="7815"/>
                  </a:lnTo>
                  <a:lnTo>
                    <a:pt x="8587" y="8224"/>
                  </a:lnTo>
                  <a:lnTo>
                    <a:pt x="9025" y="8800"/>
                  </a:lnTo>
                  <a:lnTo>
                    <a:pt x="9288" y="9277"/>
                  </a:lnTo>
                  <a:lnTo>
                    <a:pt x="9647" y="9542"/>
                  </a:lnTo>
                  <a:lnTo>
                    <a:pt x="9940" y="9698"/>
                  </a:lnTo>
                  <a:lnTo>
                    <a:pt x="9955" y="9258"/>
                  </a:lnTo>
                  <a:lnTo>
                    <a:pt x="10297" y="9602"/>
                  </a:lnTo>
                  <a:lnTo>
                    <a:pt x="10512" y="9891"/>
                  </a:lnTo>
                  <a:lnTo>
                    <a:pt x="10604" y="10261"/>
                  </a:lnTo>
                  <a:lnTo>
                    <a:pt x="10990" y="10509"/>
                  </a:lnTo>
                  <a:lnTo>
                    <a:pt x="11521" y="10826"/>
                  </a:lnTo>
                  <a:lnTo>
                    <a:pt x="11892" y="11335"/>
                  </a:lnTo>
                  <a:lnTo>
                    <a:pt x="12319" y="11034"/>
                  </a:lnTo>
                  <a:lnTo>
                    <a:pt x="12533" y="11273"/>
                  </a:lnTo>
                  <a:lnTo>
                    <a:pt x="12503" y="11628"/>
                  </a:lnTo>
                  <a:lnTo>
                    <a:pt x="12861" y="12014"/>
                  </a:lnTo>
                  <a:lnTo>
                    <a:pt x="13135" y="12421"/>
                  </a:lnTo>
                  <a:lnTo>
                    <a:pt x="13036" y="12749"/>
                  </a:lnTo>
                  <a:lnTo>
                    <a:pt x="13244" y="13157"/>
                  </a:lnTo>
                  <a:lnTo>
                    <a:pt x="13189" y="13453"/>
                  </a:lnTo>
                  <a:lnTo>
                    <a:pt x="13458" y="13961"/>
                  </a:lnTo>
                  <a:lnTo>
                    <a:pt x="13716" y="14240"/>
                  </a:lnTo>
                  <a:lnTo>
                    <a:pt x="13531" y="14674"/>
                  </a:lnTo>
                  <a:lnTo>
                    <a:pt x="13323" y="14944"/>
                  </a:lnTo>
                  <a:lnTo>
                    <a:pt x="13114" y="15028"/>
                  </a:lnTo>
                  <a:lnTo>
                    <a:pt x="13080" y="15369"/>
                  </a:lnTo>
                  <a:lnTo>
                    <a:pt x="12808" y="15587"/>
                  </a:lnTo>
                  <a:lnTo>
                    <a:pt x="12491" y="15863"/>
                  </a:lnTo>
                  <a:lnTo>
                    <a:pt x="12479" y="16178"/>
                  </a:lnTo>
                  <a:lnTo>
                    <a:pt x="12265" y="16450"/>
                  </a:lnTo>
                  <a:lnTo>
                    <a:pt x="11828" y="16827"/>
                  </a:lnTo>
                  <a:lnTo>
                    <a:pt x="11629" y="17085"/>
                  </a:lnTo>
                  <a:lnTo>
                    <a:pt x="11846" y="17262"/>
                  </a:lnTo>
                  <a:lnTo>
                    <a:pt x="12047" y="17552"/>
                  </a:lnTo>
                  <a:lnTo>
                    <a:pt x="12268" y="17844"/>
                  </a:lnTo>
                  <a:lnTo>
                    <a:pt x="11974" y="18052"/>
                  </a:lnTo>
                  <a:lnTo>
                    <a:pt x="11625" y="18310"/>
                  </a:lnTo>
                  <a:lnTo>
                    <a:pt x="11153" y="18131"/>
                  </a:lnTo>
                  <a:lnTo>
                    <a:pt x="10636" y="17796"/>
                  </a:lnTo>
                  <a:lnTo>
                    <a:pt x="10371" y="17603"/>
                  </a:lnTo>
                  <a:lnTo>
                    <a:pt x="10207" y="17807"/>
                  </a:lnTo>
                  <a:lnTo>
                    <a:pt x="10274" y="18165"/>
                  </a:lnTo>
                  <a:lnTo>
                    <a:pt x="10484" y="18602"/>
                  </a:lnTo>
                  <a:lnTo>
                    <a:pt x="10680" y="18959"/>
                  </a:lnTo>
                  <a:lnTo>
                    <a:pt x="11174" y="19126"/>
                  </a:lnTo>
                  <a:lnTo>
                    <a:pt x="11354" y="19491"/>
                  </a:lnTo>
                  <a:lnTo>
                    <a:pt x="11604" y="19411"/>
                  </a:lnTo>
                  <a:lnTo>
                    <a:pt x="11658" y="19672"/>
                  </a:lnTo>
                  <a:lnTo>
                    <a:pt x="11470" y="20067"/>
                  </a:lnTo>
                  <a:lnTo>
                    <a:pt x="11753" y="20198"/>
                  </a:lnTo>
                  <a:lnTo>
                    <a:pt x="12022" y="19854"/>
                  </a:lnTo>
                  <a:lnTo>
                    <a:pt x="12296" y="19853"/>
                  </a:lnTo>
                  <a:lnTo>
                    <a:pt x="12445" y="19373"/>
                  </a:lnTo>
                  <a:lnTo>
                    <a:pt x="12187" y="19057"/>
                  </a:lnTo>
                  <a:lnTo>
                    <a:pt x="12153" y="18696"/>
                  </a:lnTo>
                  <a:lnTo>
                    <a:pt x="12457" y="18483"/>
                  </a:lnTo>
                  <a:lnTo>
                    <a:pt x="12796" y="18262"/>
                  </a:lnTo>
                  <a:lnTo>
                    <a:pt x="13059" y="17951"/>
                  </a:lnTo>
                  <a:lnTo>
                    <a:pt x="13338" y="18189"/>
                  </a:lnTo>
                  <a:lnTo>
                    <a:pt x="13507" y="18419"/>
                  </a:lnTo>
                  <a:lnTo>
                    <a:pt x="13508" y="18736"/>
                  </a:lnTo>
                  <a:lnTo>
                    <a:pt x="13538" y="19012"/>
                  </a:lnTo>
                  <a:lnTo>
                    <a:pt x="13872" y="19218"/>
                  </a:lnTo>
                  <a:lnTo>
                    <a:pt x="14306" y="19371"/>
                  </a:lnTo>
                  <a:lnTo>
                    <a:pt x="14585" y="19423"/>
                  </a:lnTo>
                  <a:lnTo>
                    <a:pt x="14815" y="19592"/>
                  </a:lnTo>
                  <a:lnTo>
                    <a:pt x="15026" y="19992"/>
                  </a:lnTo>
                  <a:lnTo>
                    <a:pt x="15239" y="20485"/>
                  </a:lnTo>
                  <a:lnTo>
                    <a:pt x="15200" y="20796"/>
                  </a:lnTo>
                  <a:lnTo>
                    <a:pt x="15020" y="21069"/>
                  </a:lnTo>
                  <a:lnTo>
                    <a:pt x="15374" y="21304"/>
                  </a:lnTo>
                  <a:lnTo>
                    <a:pt x="15995" y="21590"/>
                  </a:lnTo>
                  <a:lnTo>
                    <a:pt x="16357" y="21600"/>
                  </a:lnTo>
                  <a:lnTo>
                    <a:pt x="16668" y="21384"/>
                  </a:lnTo>
                  <a:lnTo>
                    <a:pt x="16757" y="21079"/>
                  </a:lnTo>
                  <a:lnTo>
                    <a:pt x="17053" y="21108"/>
                  </a:lnTo>
                  <a:lnTo>
                    <a:pt x="17327" y="20972"/>
                  </a:lnTo>
                  <a:lnTo>
                    <a:pt x="17375" y="20683"/>
                  </a:lnTo>
                  <a:lnTo>
                    <a:pt x="17423" y="20479"/>
                  </a:lnTo>
                  <a:lnTo>
                    <a:pt x="17219" y="20314"/>
                  </a:lnTo>
                  <a:lnTo>
                    <a:pt x="17330" y="19906"/>
                  </a:lnTo>
                  <a:lnTo>
                    <a:pt x="17495" y="19713"/>
                  </a:lnTo>
                  <a:lnTo>
                    <a:pt x="17873" y="19794"/>
                  </a:lnTo>
                  <a:lnTo>
                    <a:pt x="18230" y="19893"/>
                  </a:lnTo>
                  <a:lnTo>
                    <a:pt x="18471" y="19814"/>
                  </a:lnTo>
                  <a:lnTo>
                    <a:pt x="18341" y="19527"/>
                  </a:lnTo>
                  <a:lnTo>
                    <a:pt x="18234" y="19208"/>
                  </a:lnTo>
                  <a:lnTo>
                    <a:pt x="18253" y="18746"/>
                  </a:lnTo>
                  <a:lnTo>
                    <a:pt x="18375" y="18435"/>
                  </a:lnTo>
                  <a:lnTo>
                    <a:pt x="18629" y="18473"/>
                  </a:lnTo>
                  <a:lnTo>
                    <a:pt x="18594" y="18188"/>
                  </a:lnTo>
                  <a:lnTo>
                    <a:pt x="18373" y="18020"/>
                  </a:lnTo>
                  <a:lnTo>
                    <a:pt x="18082" y="17950"/>
                  </a:lnTo>
                  <a:lnTo>
                    <a:pt x="18185" y="17627"/>
                  </a:lnTo>
                  <a:lnTo>
                    <a:pt x="18372" y="17418"/>
                  </a:lnTo>
                  <a:lnTo>
                    <a:pt x="18369" y="17127"/>
                  </a:lnTo>
                  <a:lnTo>
                    <a:pt x="18313" y="16885"/>
                  </a:lnTo>
                  <a:lnTo>
                    <a:pt x="18651" y="16806"/>
                  </a:lnTo>
                  <a:lnTo>
                    <a:pt x="18927" y="16891"/>
                  </a:lnTo>
                  <a:lnTo>
                    <a:pt x="19164" y="17164"/>
                  </a:lnTo>
                  <a:lnTo>
                    <a:pt x="19659" y="17195"/>
                  </a:lnTo>
                  <a:lnTo>
                    <a:pt x="19968" y="17094"/>
                  </a:lnTo>
                  <a:lnTo>
                    <a:pt x="20248" y="16965"/>
                  </a:lnTo>
                  <a:lnTo>
                    <a:pt x="20114" y="16678"/>
                  </a:lnTo>
                  <a:lnTo>
                    <a:pt x="20123" y="16426"/>
                  </a:lnTo>
                  <a:lnTo>
                    <a:pt x="20469" y="16483"/>
                  </a:lnTo>
                  <a:lnTo>
                    <a:pt x="20934" y="16505"/>
                  </a:lnTo>
                  <a:lnTo>
                    <a:pt x="21315" y="16360"/>
                  </a:lnTo>
                  <a:lnTo>
                    <a:pt x="21470" y="16022"/>
                  </a:lnTo>
                  <a:lnTo>
                    <a:pt x="21348" y="15682"/>
                  </a:lnTo>
                  <a:lnTo>
                    <a:pt x="21328" y="15315"/>
                  </a:lnTo>
                  <a:lnTo>
                    <a:pt x="21600" y="15052"/>
                  </a:lnTo>
                  <a:lnTo>
                    <a:pt x="21481" y="14252"/>
                  </a:lnTo>
                  <a:lnTo>
                    <a:pt x="21153" y="14021"/>
                  </a:lnTo>
                  <a:lnTo>
                    <a:pt x="20110" y="13372"/>
                  </a:lnTo>
                  <a:lnTo>
                    <a:pt x="19567" y="13004"/>
                  </a:lnTo>
                  <a:lnTo>
                    <a:pt x="19537" y="12691"/>
                  </a:lnTo>
                  <a:lnTo>
                    <a:pt x="18732" y="12622"/>
                  </a:lnTo>
                  <a:lnTo>
                    <a:pt x="18655" y="12914"/>
                  </a:lnTo>
                  <a:lnTo>
                    <a:pt x="18563" y="13179"/>
                  </a:lnTo>
                  <a:lnTo>
                    <a:pt x="18529" y="13533"/>
                  </a:lnTo>
                  <a:lnTo>
                    <a:pt x="18339" y="13714"/>
                  </a:lnTo>
                  <a:lnTo>
                    <a:pt x="18476" y="14066"/>
                  </a:lnTo>
                  <a:lnTo>
                    <a:pt x="18395" y="14314"/>
                  </a:lnTo>
                  <a:lnTo>
                    <a:pt x="18800" y="14447"/>
                  </a:lnTo>
                  <a:lnTo>
                    <a:pt x="18974" y="14642"/>
                  </a:lnTo>
                  <a:lnTo>
                    <a:pt x="19000" y="14978"/>
                  </a:lnTo>
                  <a:lnTo>
                    <a:pt x="18924" y="15360"/>
                  </a:lnTo>
                  <a:lnTo>
                    <a:pt x="18533" y="15357"/>
                  </a:lnTo>
                  <a:lnTo>
                    <a:pt x="18302" y="15457"/>
                  </a:lnTo>
                  <a:lnTo>
                    <a:pt x="18298" y="15805"/>
                  </a:lnTo>
                  <a:lnTo>
                    <a:pt x="18326" y="16157"/>
                  </a:lnTo>
                  <a:lnTo>
                    <a:pt x="17989" y="16159"/>
                  </a:lnTo>
                  <a:lnTo>
                    <a:pt x="17829" y="16029"/>
                  </a:lnTo>
                  <a:lnTo>
                    <a:pt x="17579" y="15865"/>
                  </a:lnTo>
                  <a:lnTo>
                    <a:pt x="17544" y="15618"/>
                  </a:lnTo>
                  <a:lnTo>
                    <a:pt x="17382" y="15455"/>
                  </a:lnTo>
                  <a:lnTo>
                    <a:pt x="17074" y="15170"/>
                  </a:lnTo>
                  <a:lnTo>
                    <a:pt x="16853" y="14974"/>
                  </a:lnTo>
                  <a:lnTo>
                    <a:pt x="16970" y="14728"/>
                  </a:lnTo>
                  <a:lnTo>
                    <a:pt x="17085" y="14542"/>
                  </a:lnTo>
                  <a:lnTo>
                    <a:pt x="17116" y="14191"/>
                  </a:lnTo>
                  <a:lnTo>
                    <a:pt x="16933" y="13889"/>
                  </a:lnTo>
                  <a:lnTo>
                    <a:pt x="16695" y="13658"/>
                  </a:lnTo>
                  <a:lnTo>
                    <a:pt x="16794" y="13391"/>
                  </a:lnTo>
                  <a:lnTo>
                    <a:pt x="17011" y="13213"/>
                  </a:lnTo>
                  <a:lnTo>
                    <a:pt x="16764" y="12861"/>
                  </a:lnTo>
                  <a:lnTo>
                    <a:pt x="16435" y="12552"/>
                  </a:lnTo>
                  <a:lnTo>
                    <a:pt x="16176" y="12296"/>
                  </a:lnTo>
                  <a:lnTo>
                    <a:pt x="15940" y="12328"/>
                  </a:lnTo>
                  <a:lnTo>
                    <a:pt x="16097" y="11992"/>
                  </a:lnTo>
                  <a:lnTo>
                    <a:pt x="15740" y="11846"/>
                  </a:lnTo>
                  <a:lnTo>
                    <a:pt x="15329" y="11750"/>
                  </a:lnTo>
                  <a:lnTo>
                    <a:pt x="15107" y="11762"/>
                  </a:lnTo>
                  <a:lnTo>
                    <a:pt x="14792" y="11374"/>
                  </a:lnTo>
                  <a:lnTo>
                    <a:pt x="14400" y="10973"/>
                  </a:lnTo>
                  <a:lnTo>
                    <a:pt x="14363" y="10503"/>
                  </a:lnTo>
                  <a:lnTo>
                    <a:pt x="14502" y="10229"/>
                  </a:lnTo>
                  <a:lnTo>
                    <a:pt x="14491" y="9838"/>
                  </a:lnTo>
                  <a:lnTo>
                    <a:pt x="14841" y="9619"/>
                  </a:lnTo>
                  <a:lnTo>
                    <a:pt x="15138" y="9374"/>
                  </a:lnTo>
                  <a:lnTo>
                    <a:pt x="15525" y="8735"/>
                  </a:lnTo>
                  <a:lnTo>
                    <a:pt x="15487" y="8422"/>
                  </a:lnTo>
                  <a:lnTo>
                    <a:pt x="15349" y="8222"/>
                  </a:lnTo>
                  <a:lnTo>
                    <a:pt x="15339" y="7861"/>
                  </a:lnTo>
                  <a:lnTo>
                    <a:pt x="15038" y="7835"/>
                  </a:lnTo>
                  <a:lnTo>
                    <a:pt x="14592" y="8058"/>
                  </a:lnTo>
                  <a:lnTo>
                    <a:pt x="14190" y="8387"/>
                  </a:lnTo>
                  <a:lnTo>
                    <a:pt x="13876" y="8570"/>
                  </a:lnTo>
                  <a:lnTo>
                    <a:pt x="13506" y="8337"/>
                  </a:lnTo>
                  <a:lnTo>
                    <a:pt x="13193" y="8186"/>
                  </a:lnTo>
                  <a:lnTo>
                    <a:pt x="12963" y="8313"/>
                  </a:lnTo>
                  <a:lnTo>
                    <a:pt x="12691" y="8240"/>
                  </a:lnTo>
                  <a:lnTo>
                    <a:pt x="12440" y="8300"/>
                  </a:lnTo>
                  <a:lnTo>
                    <a:pt x="12573" y="8618"/>
                  </a:lnTo>
                  <a:lnTo>
                    <a:pt x="12727" y="8877"/>
                  </a:lnTo>
                  <a:lnTo>
                    <a:pt x="12488" y="9040"/>
                  </a:lnTo>
                  <a:lnTo>
                    <a:pt x="12158" y="9256"/>
                  </a:lnTo>
                  <a:lnTo>
                    <a:pt x="11818" y="9040"/>
                  </a:lnTo>
                  <a:lnTo>
                    <a:pt x="11309" y="8446"/>
                  </a:lnTo>
                  <a:lnTo>
                    <a:pt x="11020" y="8390"/>
                  </a:lnTo>
                  <a:lnTo>
                    <a:pt x="11060" y="7853"/>
                  </a:lnTo>
                  <a:lnTo>
                    <a:pt x="10880" y="7549"/>
                  </a:lnTo>
                  <a:lnTo>
                    <a:pt x="10594" y="7517"/>
                  </a:lnTo>
                  <a:lnTo>
                    <a:pt x="10637" y="7157"/>
                  </a:lnTo>
                  <a:lnTo>
                    <a:pt x="10396" y="7272"/>
                  </a:lnTo>
                  <a:lnTo>
                    <a:pt x="10345" y="6950"/>
                  </a:lnTo>
                  <a:lnTo>
                    <a:pt x="9930" y="6585"/>
                  </a:lnTo>
                  <a:lnTo>
                    <a:pt x="9468" y="6479"/>
                  </a:lnTo>
                  <a:lnTo>
                    <a:pt x="9315" y="6279"/>
                  </a:lnTo>
                  <a:lnTo>
                    <a:pt x="9731" y="5893"/>
                  </a:lnTo>
                  <a:lnTo>
                    <a:pt x="10231" y="5379"/>
                  </a:lnTo>
                  <a:lnTo>
                    <a:pt x="10546" y="5045"/>
                  </a:lnTo>
                  <a:lnTo>
                    <a:pt x="10470" y="4757"/>
                  </a:lnTo>
                  <a:lnTo>
                    <a:pt x="10181" y="4433"/>
                  </a:lnTo>
                  <a:lnTo>
                    <a:pt x="9751" y="4391"/>
                  </a:lnTo>
                  <a:lnTo>
                    <a:pt x="9202" y="4328"/>
                  </a:lnTo>
                  <a:lnTo>
                    <a:pt x="8425" y="4406"/>
                  </a:lnTo>
                  <a:lnTo>
                    <a:pt x="8356" y="4698"/>
                  </a:lnTo>
                  <a:lnTo>
                    <a:pt x="8400" y="5046"/>
                  </a:lnTo>
                  <a:lnTo>
                    <a:pt x="8122" y="4972"/>
                  </a:lnTo>
                  <a:lnTo>
                    <a:pt x="7934" y="4832"/>
                  </a:lnTo>
                  <a:lnTo>
                    <a:pt x="8007" y="4405"/>
                  </a:lnTo>
                  <a:lnTo>
                    <a:pt x="7648" y="3692"/>
                  </a:lnTo>
                  <a:lnTo>
                    <a:pt x="7108" y="3029"/>
                  </a:lnTo>
                  <a:lnTo>
                    <a:pt x="7522" y="2478"/>
                  </a:lnTo>
                  <a:lnTo>
                    <a:pt x="6927" y="4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3" name="Shape 176">
              <a:extLst>
                <a:ext uri="{FF2B5EF4-FFF2-40B4-BE49-F238E27FC236}">
                  <a16:creationId xmlns:a16="http://schemas.microsoft.com/office/drawing/2014/main" id="{91576D79-DC18-47E4-9D88-AB178E430D39}"/>
                </a:ext>
              </a:extLst>
            </p:cNvPr>
            <p:cNvSpPr/>
            <p:nvPr/>
          </p:nvSpPr>
          <p:spPr>
            <a:xfrm>
              <a:off x="6680695" y="118103"/>
              <a:ext cx="7295066" cy="6009589"/>
            </a:xfrm>
            <a:custGeom>
              <a:avLst/>
              <a:gdLst/>
              <a:ahLst/>
              <a:cxnLst>
                <a:cxn ang="0">
                  <a:pos x="wd2" y="hd2"/>
                </a:cxn>
                <a:cxn ang="5400000">
                  <a:pos x="wd2" y="hd2"/>
                </a:cxn>
                <a:cxn ang="10800000">
                  <a:pos x="wd2" y="hd2"/>
                </a:cxn>
                <a:cxn ang="16200000">
                  <a:pos x="wd2" y="hd2"/>
                </a:cxn>
              </a:cxnLst>
              <a:rect l="0" t="0" r="r" b="b"/>
              <a:pathLst>
                <a:path w="21600" h="21600" extrusionOk="0">
                  <a:moveTo>
                    <a:pt x="0" y="13890"/>
                  </a:moveTo>
                  <a:lnTo>
                    <a:pt x="524" y="13986"/>
                  </a:lnTo>
                  <a:lnTo>
                    <a:pt x="1125" y="14233"/>
                  </a:lnTo>
                  <a:lnTo>
                    <a:pt x="1768" y="14392"/>
                  </a:lnTo>
                  <a:lnTo>
                    <a:pt x="2407" y="14486"/>
                  </a:lnTo>
                  <a:lnTo>
                    <a:pt x="2913" y="14500"/>
                  </a:lnTo>
                  <a:lnTo>
                    <a:pt x="3358" y="14604"/>
                  </a:lnTo>
                  <a:lnTo>
                    <a:pt x="3629" y="14705"/>
                  </a:lnTo>
                  <a:lnTo>
                    <a:pt x="3777" y="14883"/>
                  </a:lnTo>
                  <a:lnTo>
                    <a:pt x="3870" y="15144"/>
                  </a:lnTo>
                  <a:lnTo>
                    <a:pt x="4016" y="15246"/>
                  </a:lnTo>
                  <a:lnTo>
                    <a:pt x="4388" y="15321"/>
                  </a:lnTo>
                  <a:lnTo>
                    <a:pt x="4695" y="15566"/>
                  </a:lnTo>
                  <a:lnTo>
                    <a:pt x="4909" y="15689"/>
                  </a:lnTo>
                  <a:lnTo>
                    <a:pt x="5225" y="15789"/>
                  </a:lnTo>
                  <a:lnTo>
                    <a:pt x="5431" y="15860"/>
                  </a:lnTo>
                  <a:lnTo>
                    <a:pt x="5746" y="15864"/>
                  </a:lnTo>
                  <a:lnTo>
                    <a:pt x="5910" y="15862"/>
                  </a:lnTo>
                  <a:lnTo>
                    <a:pt x="5911" y="16107"/>
                  </a:lnTo>
                  <a:lnTo>
                    <a:pt x="6259" y="16149"/>
                  </a:lnTo>
                  <a:lnTo>
                    <a:pt x="6567" y="15986"/>
                  </a:lnTo>
                  <a:lnTo>
                    <a:pt x="7082" y="15723"/>
                  </a:lnTo>
                  <a:lnTo>
                    <a:pt x="7682" y="15390"/>
                  </a:lnTo>
                  <a:lnTo>
                    <a:pt x="8210" y="15214"/>
                  </a:lnTo>
                  <a:lnTo>
                    <a:pt x="8475" y="15198"/>
                  </a:lnTo>
                  <a:lnTo>
                    <a:pt x="9281" y="15217"/>
                  </a:lnTo>
                  <a:lnTo>
                    <a:pt x="9892" y="15205"/>
                  </a:lnTo>
                  <a:lnTo>
                    <a:pt x="10137" y="14954"/>
                  </a:lnTo>
                  <a:lnTo>
                    <a:pt x="10453" y="14828"/>
                  </a:lnTo>
                  <a:lnTo>
                    <a:pt x="10647" y="14782"/>
                  </a:lnTo>
                  <a:lnTo>
                    <a:pt x="10891" y="14264"/>
                  </a:lnTo>
                  <a:lnTo>
                    <a:pt x="11100" y="13955"/>
                  </a:lnTo>
                  <a:lnTo>
                    <a:pt x="11376" y="13893"/>
                  </a:lnTo>
                  <a:lnTo>
                    <a:pt x="11582" y="13686"/>
                  </a:lnTo>
                  <a:lnTo>
                    <a:pt x="11815" y="13475"/>
                  </a:lnTo>
                  <a:lnTo>
                    <a:pt x="11657" y="13218"/>
                  </a:lnTo>
                  <a:lnTo>
                    <a:pt x="11489" y="12856"/>
                  </a:lnTo>
                  <a:lnTo>
                    <a:pt x="11368" y="12579"/>
                  </a:lnTo>
                  <a:lnTo>
                    <a:pt x="11438" y="12282"/>
                  </a:lnTo>
                  <a:lnTo>
                    <a:pt x="11537" y="12025"/>
                  </a:lnTo>
                  <a:lnTo>
                    <a:pt x="11619" y="11728"/>
                  </a:lnTo>
                  <a:lnTo>
                    <a:pt x="11771" y="11620"/>
                  </a:lnTo>
                  <a:lnTo>
                    <a:pt x="11961" y="11666"/>
                  </a:lnTo>
                  <a:lnTo>
                    <a:pt x="12163" y="11742"/>
                  </a:lnTo>
                  <a:lnTo>
                    <a:pt x="12382" y="11890"/>
                  </a:lnTo>
                  <a:lnTo>
                    <a:pt x="12646" y="12017"/>
                  </a:lnTo>
                  <a:lnTo>
                    <a:pt x="13014" y="11991"/>
                  </a:lnTo>
                  <a:lnTo>
                    <a:pt x="13368" y="11790"/>
                  </a:lnTo>
                  <a:lnTo>
                    <a:pt x="13711" y="11514"/>
                  </a:lnTo>
                  <a:lnTo>
                    <a:pt x="13902" y="11100"/>
                  </a:lnTo>
                  <a:lnTo>
                    <a:pt x="14315" y="11130"/>
                  </a:lnTo>
                  <a:lnTo>
                    <a:pt x="14603" y="11018"/>
                  </a:lnTo>
                  <a:lnTo>
                    <a:pt x="14954" y="10810"/>
                  </a:lnTo>
                  <a:lnTo>
                    <a:pt x="15048" y="10635"/>
                  </a:lnTo>
                  <a:lnTo>
                    <a:pt x="15035" y="10268"/>
                  </a:lnTo>
                  <a:lnTo>
                    <a:pt x="15180" y="9954"/>
                  </a:lnTo>
                  <a:lnTo>
                    <a:pt x="15484" y="9753"/>
                  </a:lnTo>
                  <a:lnTo>
                    <a:pt x="15734" y="9796"/>
                  </a:lnTo>
                  <a:lnTo>
                    <a:pt x="15848" y="9639"/>
                  </a:lnTo>
                  <a:lnTo>
                    <a:pt x="15852" y="9409"/>
                  </a:lnTo>
                  <a:lnTo>
                    <a:pt x="16006" y="9392"/>
                  </a:lnTo>
                  <a:lnTo>
                    <a:pt x="16158" y="9498"/>
                  </a:lnTo>
                  <a:lnTo>
                    <a:pt x="16384" y="9274"/>
                  </a:lnTo>
                  <a:lnTo>
                    <a:pt x="16503" y="9139"/>
                  </a:lnTo>
                  <a:lnTo>
                    <a:pt x="16669" y="9179"/>
                  </a:lnTo>
                  <a:lnTo>
                    <a:pt x="16826" y="9240"/>
                  </a:lnTo>
                  <a:lnTo>
                    <a:pt x="16907" y="9118"/>
                  </a:lnTo>
                  <a:lnTo>
                    <a:pt x="17054" y="9117"/>
                  </a:lnTo>
                  <a:lnTo>
                    <a:pt x="17324" y="9205"/>
                  </a:lnTo>
                  <a:lnTo>
                    <a:pt x="17584" y="9178"/>
                  </a:lnTo>
                  <a:lnTo>
                    <a:pt x="17686" y="9043"/>
                  </a:lnTo>
                  <a:lnTo>
                    <a:pt x="17759" y="8788"/>
                  </a:lnTo>
                  <a:lnTo>
                    <a:pt x="17590" y="8573"/>
                  </a:lnTo>
                  <a:lnTo>
                    <a:pt x="17337" y="8294"/>
                  </a:lnTo>
                  <a:lnTo>
                    <a:pt x="17128" y="8015"/>
                  </a:lnTo>
                  <a:lnTo>
                    <a:pt x="17050" y="7834"/>
                  </a:lnTo>
                  <a:lnTo>
                    <a:pt x="16918" y="7816"/>
                  </a:lnTo>
                  <a:lnTo>
                    <a:pt x="16778" y="7684"/>
                  </a:lnTo>
                  <a:lnTo>
                    <a:pt x="16601" y="7544"/>
                  </a:lnTo>
                  <a:lnTo>
                    <a:pt x="16355" y="7543"/>
                  </a:lnTo>
                  <a:lnTo>
                    <a:pt x="16057" y="7535"/>
                  </a:lnTo>
                  <a:lnTo>
                    <a:pt x="15917" y="7764"/>
                  </a:lnTo>
                  <a:lnTo>
                    <a:pt x="15776" y="7994"/>
                  </a:lnTo>
                  <a:lnTo>
                    <a:pt x="15590" y="7801"/>
                  </a:lnTo>
                  <a:lnTo>
                    <a:pt x="15384" y="7741"/>
                  </a:lnTo>
                  <a:lnTo>
                    <a:pt x="14950" y="7863"/>
                  </a:lnTo>
                  <a:lnTo>
                    <a:pt x="14785" y="7966"/>
                  </a:lnTo>
                  <a:lnTo>
                    <a:pt x="14622" y="8050"/>
                  </a:lnTo>
                  <a:lnTo>
                    <a:pt x="14442" y="7877"/>
                  </a:lnTo>
                  <a:lnTo>
                    <a:pt x="14297" y="7557"/>
                  </a:lnTo>
                  <a:lnTo>
                    <a:pt x="14438" y="7309"/>
                  </a:lnTo>
                  <a:lnTo>
                    <a:pt x="14566" y="7098"/>
                  </a:lnTo>
                  <a:lnTo>
                    <a:pt x="14567" y="6743"/>
                  </a:lnTo>
                  <a:lnTo>
                    <a:pt x="14748" y="6255"/>
                  </a:lnTo>
                  <a:lnTo>
                    <a:pt x="14998" y="5543"/>
                  </a:lnTo>
                  <a:lnTo>
                    <a:pt x="15146" y="5147"/>
                  </a:lnTo>
                  <a:lnTo>
                    <a:pt x="15338" y="5337"/>
                  </a:lnTo>
                  <a:lnTo>
                    <a:pt x="15562" y="5374"/>
                  </a:lnTo>
                  <a:lnTo>
                    <a:pt x="15819" y="5375"/>
                  </a:lnTo>
                  <a:lnTo>
                    <a:pt x="16018" y="5375"/>
                  </a:lnTo>
                  <a:lnTo>
                    <a:pt x="16175" y="5150"/>
                  </a:lnTo>
                  <a:lnTo>
                    <a:pt x="16392" y="4998"/>
                  </a:lnTo>
                  <a:lnTo>
                    <a:pt x="16565" y="4853"/>
                  </a:lnTo>
                  <a:lnTo>
                    <a:pt x="16761" y="4701"/>
                  </a:lnTo>
                  <a:lnTo>
                    <a:pt x="16925" y="4542"/>
                  </a:lnTo>
                  <a:lnTo>
                    <a:pt x="16967" y="4335"/>
                  </a:lnTo>
                  <a:lnTo>
                    <a:pt x="16870" y="4241"/>
                  </a:lnTo>
                  <a:lnTo>
                    <a:pt x="16748" y="4202"/>
                  </a:lnTo>
                  <a:lnTo>
                    <a:pt x="16869" y="3947"/>
                  </a:lnTo>
                  <a:lnTo>
                    <a:pt x="17247" y="2754"/>
                  </a:lnTo>
                  <a:lnTo>
                    <a:pt x="17254" y="2458"/>
                  </a:lnTo>
                  <a:lnTo>
                    <a:pt x="17424" y="2189"/>
                  </a:lnTo>
                  <a:lnTo>
                    <a:pt x="17608" y="1868"/>
                  </a:lnTo>
                  <a:lnTo>
                    <a:pt x="17729" y="1682"/>
                  </a:lnTo>
                  <a:lnTo>
                    <a:pt x="17646" y="1529"/>
                  </a:lnTo>
                  <a:lnTo>
                    <a:pt x="17576" y="1355"/>
                  </a:lnTo>
                  <a:lnTo>
                    <a:pt x="17609" y="1194"/>
                  </a:lnTo>
                  <a:lnTo>
                    <a:pt x="17498" y="1104"/>
                  </a:lnTo>
                  <a:lnTo>
                    <a:pt x="17281" y="1180"/>
                  </a:lnTo>
                  <a:lnTo>
                    <a:pt x="17135" y="1137"/>
                  </a:lnTo>
                  <a:lnTo>
                    <a:pt x="17147" y="869"/>
                  </a:lnTo>
                  <a:lnTo>
                    <a:pt x="17303" y="578"/>
                  </a:lnTo>
                  <a:lnTo>
                    <a:pt x="17433" y="367"/>
                  </a:lnTo>
                  <a:lnTo>
                    <a:pt x="17616" y="237"/>
                  </a:lnTo>
                  <a:lnTo>
                    <a:pt x="17756" y="199"/>
                  </a:lnTo>
                  <a:lnTo>
                    <a:pt x="17911" y="115"/>
                  </a:lnTo>
                  <a:lnTo>
                    <a:pt x="18004" y="0"/>
                  </a:lnTo>
                  <a:lnTo>
                    <a:pt x="18166" y="35"/>
                  </a:lnTo>
                  <a:lnTo>
                    <a:pt x="18304" y="277"/>
                  </a:lnTo>
                  <a:lnTo>
                    <a:pt x="18421" y="481"/>
                  </a:lnTo>
                  <a:lnTo>
                    <a:pt x="18271" y="754"/>
                  </a:lnTo>
                  <a:lnTo>
                    <a:pt x="18111" y="1040"/>
                  </a:lnTo>
                  <a:lnTo>
                    <a:pt x="18222" y="1228"/>
                  </a:lnTo>
                  <a:lnTo>
                    <a:pt x="18501" y="1372"/>
                  </a:lnTo>
                  <a:lnTo>
                    <a:pt x="18647" y="1267"/>
                  </a:lnTo>
                  <a:lnTo>
                    <a:pt x="18775" y="1187"/>
                  </a:lnTo>
                  <a:lnTo>
                    <a:pt x="18965" y="1318"/>
                  </a:lnTo>
                  <a:lnTo>
                    <a:pt x="19106" y="1442"/>
                  </a:lnTo>
                  <a:lnTo>
                    <a:pt x="19135" y="1787"/>
                  </a:lnTo>
                  <a:lnTo>
                    <a:pt x="19263" y="2231"/>
                  </a:lnTo>
                  <a:lnTo>
                    <a:pt x="19441" y="2560"/>
                  </a:lnTo>
                  <a:lnTo>
                    <a:pt x="19669" y="2743"/>
                  </a:lnTo>
                  <a:lnTo>
                    <a:pt x="19812" y="2589"/>
                  </a:lnTo>
                  <a:lnTo>
                    <a:pt x="19955" y="2524"/>
                  </a:lnTo>
                  <a:lnTo>
                    <a:pt x="20216" y="2540"/>
                  </a:lnTo>
                  <a:lnTo>
                    <a:pt x="20428" y="2515"/>
                  </a:lnTo>
                  <a:lnTo>
                    <a:pt x="20492" y="2377"/>
                  </a:lnTo>
                  <a:lnTo>
                    <a:pt x="20622" y="2406"/>
                  </a:lnTo>
                  <a:lnTo>
                    <a:pt x="20726" y="2187"/>
                  </a:lnTo>
                  <a:lnTo>
                    <a:pt x="20835" y="1988"/>
                  </a:lnTo>
                  <a:lnTo>
                    <a:pt x="20940" y="1882"/>
                  </a:lnTo>
                  <a:lnTo>
                    <a:pt x="21164" y="2169"/>
                  </a:lnTo>
                  <a:lnTo>
                    <a:pt x="21436" y="2392"/>
                  </a:lnTo>
                  <a:lnTo>
                    <a:pt x="21558" y="2610"/>
                  </a:lnTo>
                  <a:lnTo>
                    <a:pt x="21600" y="2896"/>
                  </a:lnTo>
                  <a:lnTo>
                    <a:pt x="21508" y="3157"/>
                  </a:lnTo>
                  <a:lnTo>
                    <a:pt x="21473" y="3355"/>
                  </a:lnTo>
                  <a:lnTo>
                    <a:pt x="21355" y="3589"/>
                  </a:lnTo>
                  <a:lnTo>
                    <a:pt x="21288" y="3839"/>
                  </a:lnTo>
                  <a:lnTo>
                    <a:pt x="21248" y="4164"/>
                  </a:lnTo>
                  <a:lnTo>
                    <a:pt x="21240" y="4502"/>
                  </a:lnTo>
                  <a:lnTo>
                    <a:pt x="21275" y="4802"/>
                  </a:lnTo>
                  <a:lnTo>
                    <a:pt x="21296" y="5090"/>
                  </a:lnTo>
                  <a:lnTo>
                    <a:pt x="21245" y="5287"/>
                  </a:lnTo>
                  <a:lnTo>
                    <a:pt x="21059" y="5346"/>
                  </a:lnTo>
                  <a:lnTo>
                    <a:pt x="21001" y="5588"/>
                  </a:lnTo>
                  <a:lnTo>
                    <a:pt x="20948" y="5930"/>
                  </a:lnTo>
                  <a:lnTo>
                    <a:pt x="20928" y="6250"/>
                  </a:lnTo>
                  <a:lnTo>
                    <a:pt x="21000" y="6473"/>
                  </a:lnTo>
                  <a:lnTo>
                    <a:pt x="20979" y="6646"/>
                  </a:lnTo>
                  <a:lnTo>
                    <a:pt x="20830" y="6632"/>
                  </a:lnTo>
                  <a:lnTo>
                    <a:pt x="20784" y="6398"/>
                  </a:lnTo>
                  <a:lnTo>
                    <a:pt x="20749" y="6256"/>
                  </a:lnTo>
                  <a:lnTo>
                    <a:pt x="20633" y="6341"/>
                  </a:lnTo>
                  <a:lnTo>
                    <a:pt x="20463" y="6694"/>
                  </a:lnTo>
                  <a:lnTo>
                    <a:pt x="20329" y="6920"/>
                  </a:lnTo>
                  <a:lnTo>
                    <a:pt x="20155" y="7183"/>
                  </a:lnTo>
                  <a:lnTo>
                    <a:pt x="19948" y="7336"/>
                  </a:lnTo>
                  <a:lnTo>
                    <a:pt x="19765" y="7581"/>
                  </a:lnTo>
                  <a:lnTo>
                    <a:pt x="19674" y="7825"/>
                  </a:lnTo>
                  <a:lnTo>
                    <a:pt x="19650" y="8023"/>
                  </a:lnTo>
                  <a:lnTo>
                    <a:pt x="19724" y="8171"/>
                  </a:lnTo>
                  <a:lnTo>
                    <a:pt x="19859" y="8285"/>
                  </a:lnTo>
                  <a:lnTo>
                    <a:pt x="19975" y="8580"/>
                  </a:lnTo>
                  <a:lnTo>
                    <a:pt x="20096" y="8695"/>
                  </a:lnTo>
                  <a:lnTo>
                    <a:pt x="20279" y="8435"/>
                  </a:lnTo>
                  <a:lnTo>
                    <a:pt x="20367" y="8318"/>
                  </a:lnTo>
                  <a:lnTo>
                    <a:pt x="20429" y="8534"/>
                  </a:lnTo>
                  <a:lnTo>
                    <a:pt x="20552" y="8538"/>
                  </a:lnTo>
                  <a:lnTo>
                    <a:pt x="20486" y="8751"/>
                  </a:lnTo>
                  <a:lnTo>
                    <a:pt x="20333" y="8811"/>
                  </a:lnTo>
                  <a:lnTo>
                    <a:pt x="20189" y="8933"/>
                  </a:lnTo>
                  <a:lnTo>
                    <a:pt x="20255" y="9269"/>
                  </a:lnTo>
                  <a:lnTo>
                    <a:pt x="20233" y="9532"/>
                  </a:lnTo>
                  <a:lnTo>
                    <a:pt x="20052" y="9630"/>
                  </a:lnTo>
                  <a:lnTo>
                    <a:pt x="20074" y="9838"/>
                  </a:lnTo>
                  <a:lnTo>
                    <a:pt x="20069" y="10061"/>
                  </a:lnTo>
                  <a:lnTo>
                    <a:pt x="19925" y="10108"/>
                  </a:lnTo>
                  <a:lnTo>
                    <a:pt x="19814" y="9986"/>
                  </a:lnTo>
                  <a:lnTo>
                    <a:pt x="19728" y="9891"/>
                  </a:lnTo>
                  <a:lnTo>
                    <a:pt x="19637" y="10046"/>
                  </a:lnTo>
                  <a:lnTo>
                    <a:pt x="19517" y="9866"/>
                  </a:lnTo>
                  <a:lnTo>
                    <a:pt x="19373" y="9790"/>
                  </a:lnTo>
                  <a:lnTo>
                    <a:pt x="19327" y="10067"/>
                  </a:lnTo>
                  <a:lnTo>
                    <a:pt x="19264" y="10228"/>
                  </a:lnTo>
                  <a:lnTo>
                    <a:pt x="19469" y="10309"/>
                  </a:lnTo>
                  <a:lnTo>
                    <a:pt x="19539" y="10472"/>
                  </a:lnTo>
                  <a:lnTo>
                    <a:pt x="19662" y="10650"/>
                  </a:lnTo>
                  <a:lnTo>
                    <a:pt x="19706" y="10847"/>
                  </a:lnTo>
                  <a:lnTo>
                    <a:pt x="19669" y="11092"/>
                  </a:lnTo>
                  <a:lnTo>
                    <a:pt x="19701" y="11371"/>
                  </a:lnTo>
                  <a:lnTo>
                    <a:pt x="19770" y="11614"/>
                  </a:lnTo>
                  <a:lnTo>
                    <a:pt x="19875" y="11726"/>
                  </a:lnTo>
                  <a:lnTo>
                    <a:pt x="19942" y="11937"/>
                  </a:lnTo>
                  <a:lnTo>
                    <a:pt x="20076" y="12051"/>
                  </a:lnTo>
                  <a:lnTo>
                    <a:pt x="20170" y="11969"/>
                  </a:lnTo>
                  <a:lnTo>
                    <a:pt x="20328" y="11791"/>
                  </a:lnTo>
                  <a:lnTo>
                    <a:pt x="20508" y="11607"/>
                  </a:lnTo>
                  <a:lnTo>
                    <a:pt x="20633" y="11813"/>
                  </a:lnTo>
                  <a:lnTo>
                    <a:pt x="20739" y="12000"/>
                  </a:lnTo>
                  <a:lnTo>
                    <a:pt x="20800" y="12227"/>
                  </a:lnTo>
                  <a:lnTo>
                    <a:pt x="20895" y="12398"/>
                  </a:lnTo>
                  <a:lnTo>
                    <a:pt x="20969" y="12599"/>
                  </a:lnTo>
                  <a:lnTo>
                    <a:pt x="20939" y="12790"/>
                  </a:lnTo>
                  <a:lnTo>
                    <a:pt x="20827" y="12913"/>
                  </a:lnTo>
                  <a:lnTo>
                    <a:pt x="20975" y="13008"/>
                  </a:lnTo>
                  <a:lnTo>
                    <a:pt x="21138" y="13064"/>
                  </a:lnTo>
                  <a:lnTo>
                    <a:pt x="21121" y="13421"/>
                  </a:lnTo>
                  <a:lnTo>
                    <a:pt x="20963" y="13497"/>
                  </a:lnTo>
                  <a:lnTo>
                    <a:pt x="20842" y="13573"/>
                  </a:lnTo>
                  <a:lnTo>
                    <a:pt x="20796" y="13740"/>
                  </a:lnTo>
                  <a:lnTo>
                    <a:pt x="20661" y="13831"/>
                  </a:lnTo>
                  <a:lnTo>
                    <a:pt x="20463" y="13879"/>
                  </a:lnTo>
                  <a:lnTo>
                    <a:pt x="20288" y="13881"/>
                  </a:lnTo>
                  <a:lnTo>
                    <a:pt x="20164" y="13872"/>
                  </a:lnTo>
                  <a:lnTo>
                    <a:pt x="20103" y="14056"/>
                  </a:lnTo>
                  <a:lnTo>
                    <a:pt x="19881" y="14027"/>
                  </a:lnTo>
                  <a:lnTo>
                    <a:pt x="19805" y="14161"/>
                  </a:lnTo>
                  <a:lnTo>
                    <a:pt x="19749" y="14322"/>
                  </a:lnTo>
                  <a:lnTo>
                    <a:pt x="19558" y="14396"/>
                  </a:lnTo>
                  <a:lnTo>
                    <a:pt x="19328" y="14566"/>
                  </a:lnTo>
                  <a:lnTo>
                    <a:pt x="18911" y="14929"/>
                  </a:lnTo>
                  <a:lnTo>
                    <a:pt x="18627" y="15239"/>
                  </a:lnTo>
                  <a:lnTo>
                    <a:pt x="18504" y="15539"/>
                  </a:lnTo>
                  <a:lnTo>
                    <a:pt x="18257" y="15081"/>
                  </a:lnTo>
                  <a:lnTo>
                    <a:pt x="18178" y="14948"/>
                  </a:lnTo>
                  <a:lnTo>
                    <a:pt x="18053" y="14952"/>
                  </a:lnTo>
                  <a:lnTo>
                    <a:pt x="17940" y="14829"/>
                  </a:lnTo>
                  <a:lnTo>
                    <a:pt x="17776" y="14928"/>
                  </a:lnTo>
                  <a:lnTo>
                    <a:pt x="17795" y="15132"/>
                  </a:lnTo>
                  <a:lnTo>
                    <a:pt x="17865" y="15324"/>
                  </a:lnTo>
                  <a:lnTo>
                    <a:pt x="17867" y="15521"/>
                  </a:lnTo>
                  <a:lnTo>
                    <a:pt x="17931" y="15768"/>
                  </a:lnTo>
                  <a:lnTo>
                    <a:pt x="17962" y="15946"/>
                  </a:lnTo>
                  <a:lnTo>
                    <a:pt x="17871" y="16145"/>
                  </a:lnTo>
                  <a:lnTo>
                    <a:pt x="17636" y="16150"/>
                  </a:lnTo>
                  <a:lnTo>
                    <a:pt x="17416" y="16168"/>
                  </a:lnTo>
                  <a:lnTo>
                    <a:pt x="17142" y="16277"/>
                  </a:lnTo>
                  <a:lnTo>
                    <a:pt x="17047" y="16043"/>
                  </a:lnTo>
                  <a:lnTo>
                    <a:pt x="16920" y="15874"/>
                  </a:lnTo>
                  <a:lnTo>
                    <a:pt x="16910" y="15677"/>
                  </a:lnTo>
                  <a:lnTo>
                    <a:pt x="17046" y="15591"/>
                  </a:lnTo>
                  <a:lnTo>
                    <a:pt x="16914" y="15337"/>
                  </a:lnTo>
                  <a:lnTo>
                    <a:pt x="16704" y="14870"/>
                  </a:lnTo>
                  <a:lnTo>
                    <a:pt x="16536" y="14567"/>
                  </a:lnTo>
                  <a:lnTo>
                    <a:pt x="16326" y="14618"/>
                  </a:lnTo>
                  <a:lnTo>
                    <a:pt x="16198" y="14762"/>
                  </a:lnTo>
                  <a:lnTo>
                    <a:pt x="15942" y="14798"/>
                  </a:lnTo>
                  <a:lnTo>
                    <a:pt x="15826" y="14957"/>
                  </a:lnTo>
                  <a:lnTo>
                    <a:pt x="15831" y="15232"/>
                  </a:lnTo>
                  <a:lnTo>
                    <a:pt x="15821" y="15441"/>
                  </a:lnTo>
                  <a:lnTo>
                    <a:pt x="15747" y="15611"/>
                  </a:lnTo>
                  <a:lnTo>
                    <a:pt x="15523" y="15570"/>
                  </a:lnTo>
                  <a:lnTo>
                    <a:pt x="15346" y="15548"/>
                  </a:lnTo>
                  <a:lnTo>
                    <a:pt x="15172" y="15842"/>
                  </a:lnTo>
                  <a:lnTo>
                    <a:pt x="15067" y="15601"/>
                  </a:lnTo>
                  <a:lnTo>
                    <a:pt x="14904" y="15640"/>
                  </a:lnTo>
                  <a:lnTo>
                    <a:pt x="14789" y="15807"/>
                  </a:lnTo>
                  <a:lnTo>
                    <a:pt x="14617" y="15892"/>
                  </a:lnTo>
                  <a:lnTo>
                    <a:pt x="14497" y="16065"/>
                  </a:lnTo>
                  <a:lnTo>
                    <a:pt x="14312" y="16182"/>
                  </a:lnTo>
                  <a:lnTo>
                    <a:pt x="14205" y="16078"/>
                  </a:lnTo>
                  <a:lnTo>
                    <a:pt x="14219" y="15833"/>
                  </a:lnTo>
                  <a:lnTo>
                    <a:pt x="14204" y="15597"/>
                  </a:lnTo>
                  <a:lnTo>
                    <a:pt x="14078" y="15442"/>
                  </a:lnTo>
                  <a:lnTo>
                    <a:pt x="13951" y="15543"/>
                  </a:lnTo>
                  <a:lnTo>
                    <a:pt x="13834" y="15789"/>
                  </a:lnTo>
                  <a:lnTo>
                    <a:pt x="13736" y="16029"/>
                  </a:lnTo>
                  <a:lnTo>
                    <a:pt x="13666" y="16202"/>
                  </a:lnTo>
                  <a:lnTo>
                    <a:pt x="13461" y="16288"/>
                  </a:lnTo>
                  <a:lnTo>
                    <a:pt x="13451" y="16500"/>
                  </a:lnTo>
                  <a:lnTo>
                    <a:pt x="13481" y="16691"/>
                  </a:lnTo>
                  <a:lnTo>
                    <a:pt x="13432" y="16870"/>
                  </a:lnTo>
                  <a:lnTo>
                    <a:pt x="13505" y="17024"/>
                  </a:lnTo>
                  <a:lnTo>
                    <a:pt x="13570" y="17337"/>
                  </a:lnTo>
                  <a:lnTo>
                    <a:pt x="13547" y="17525"/>
                  </a:lnTo>
                  <a:lnTo>
                    <a:pt x="13345" y="17707"/>
                  </a:lnTo>
                  <a:lnTo>
                    <a:pt x="13193" y="17865"/>
                  </a:lnTo>
                  <a:lnTo>
                    <a:pt x="12976" y="17869"/>
                  </a:lnTo>
                  <a:lnTo>
                    <a:pt x="12761" y="17864"/>
                  </a:lnTo>
                  <a:lnTo>
                    <a:pt x="12613" y="18041"/>
                  </a:lnTo>
                  <a:lnTo>
                    <a:pt x="12355" y="18047"/>
                  </a:lnTo>
                  <a:lnTo>
                    <a:pt x="12176" y="18040"/>
                  </a:lnTo>
                  <a:lnTo>
                    <a:pt x="12063" y="18255"/>
                  </a:lnTo>
                  <a:lnTo>
                    <a:pt x="11994" y="18519"/>
                  </a:lnTo>
                  <a:lnTo>
                    <a:pt x="11911" y="18800"/>
                  </a:lnTo>
                  <a:lnTo>
                    <a:pt x="11792" y="18928"/>
                  </a:lnTo>
                  <a:lnTo>
                    <a:pt x="11596" y="18852"/>
                  </a:lnTo>
                  <a:lnTo>
                    <a:pt x="11437" y="19018"/>
                  </a:lnTo>
                  <a:lnTo>
                    <a:pt x="11266" y="19197"/>
                  </a:lnTo>
                  <a:lnTo>
                    <a:pt x="11175" y="19052"/>
                  </a:lnTo>
                  <a:lnTo>
                    <a:pt x="11081" y="18927"/>
                  </a:lnTo>
                  <a:lnTo>
                    <a:pt x="10929" y="19096"/>
                  </a:lnTo>
                  <a:lnTo>
                    <a:pt x="10791" y="19344"/>
                  </a:lnTo>
                  <a:lnTo>
                    <a:pt x="10654" y="19238"/>
                  </a:lnTo>
                  <a:lnTo>
                    <a:pt x="10517" y="19239"/>
                  </a:lnTo>
                  <a:lnTo>
                    <a:pt x="10417" y="19070"/>
                  </a:lnTo>
                  <a:lnTo>
                    <a:pt x="10227" y="19135"/>
                  </a:lnTo>
                  <a:cubicBezTo>
                    <a:pt x="10253" y="19168"/>
                    <a:pt x="10280" y="19202"/>
                    <a:pt x="10306" y="19235"/>
                  </a:cubicBezTo>
                  <a:cubicBezTo>
                    <a:pt x="10333" y="19269"/>
                    <a:pt x="10359" y="19302"/>
                    <a:pt x="10386" y="19336"/>
                  </a:cubicBezTo>
                  <a:lnTo>
                    <a:pt x="10187" y="19381"/>
                  </a:lnTo>
                  <a:lnTo>
                    <a:pt x="10065" y="19591"/>
                  </a:lnTo>
                  <a:lnTo>
                    <a:pt x="9935" y="19795"/>
                  </a:lnTo>
                  <a:lnTo>
                    <a:pt x="9821" y="19945"/>
                  </a:lnTo>
                  <a:lnTo>
                    <a:pt x="9697" y="20076"/>
                  </a:lnTo>
                  <a:lnTo>
                    <a:pt x="9488" y="20339"/>
                  </a:lnTo>
                  <a:lnTo>
                    <a:pt x="9366" y="20574"/>
                  </a:lnTo>
                  <a:lnTo>
                    <a:pt x="9315" y="20755"/>
                  </a:lnTo>
                  <a:lnTo>
                    <a:pt x="9466" y="20991"/>
                  </a:lnTo>
                  <a:lnTo>
                    <a:pt x="9319" y="21054"/>
                  </a:lnTo>
                  <a:lnTo>
                    <a:pt x="9185" y="21018"/>
                  </a:lnTo>
                  <a:lnTo>
                    <a:pt x="9155" y="21213"/>
                  </a:lnTo>
                  <a:lnTo>
                    <a:pt x="9172" y="21399"/>
                  </a:lnTo>
                  <a:lnTo>
                    <a:pt x="8912" y="21429"/>
                  </a:lnTo>
                  <a:lnTo>
                    <a:pt x="8736" y="21436"/>
                  </a:lnTo>
                  <a:lnTo>
                    <a:pt x="8417" y="21317"/>
                  </a:lnTo>
                  <a:lnTo>
                    <a:pt x="8245" y="21199"/>
                  </a:lnTo>
                  <a:lnTo>
                    <a:pt x="8064" y="21101"/>
                  </a:lnTo>
                  <a:lnTo>
                    <a:pt x="7827" y="20964"/>
                  </a:lnTo>
                  <a:lnTo>
                    <a:pt x="7614" y="20858"/>
                  </a:lnTo>
                  <a:lnTo>
                    <a:pt x="7374" y="20790"/>
                  </a:lnTo>
                  <a:lnTo>
                    <a:pt x="7268" y="20561"/>
                  </a:lnTo>
                  <a:lnTo>
                    <a:pt x="7496" y="20077"/>
                  </a:lnTo>
                  <a:lnTo>
                    <a:pt x="7632" y="19801"/>
                  </a:lnTo>
                  <a:lnTo>
                    <a:pt x="7656" y="19575"/>
                  </a:lnTo>
                  <a:lnTo>
                    <a:pt x="7525" y="19453"/>
                  </a:lnTo>
                  <a:lnTo>
                    <a:pt x="7515" y="19275"/>
                  </a:lnTo>
                  <a:lnTo>
                    <a:pt x="7348" y="19258"/>
                  </a:lnTo>
                  <a:lnTo>
                    <a:pt x="7225" y="19361"/>
                  </a:lnTo>
                  <a:lnTo>
                    <a:pt x="7061" y="19516"/>
                  </a:lnTo>
                  <a:lnTo>
                    <a:pt x="6972" y="19641"/>
                  </a:lnTo>
                  <a:lnTo>
                    <a:pt x="6831" y="19816"/>
                  </a:lnTo>
                  <a:lnTo>
                    <a:pt x="6741" y="20013"/>
                  </a:lnTo>
                  <a:lnTo>
                    <a:pt x="6693" y="20227"/>
                  </a:lnTo>
                  <a:lnTo>
                    <a:pt x="6742" y="20439"/>
                  </a:lnTo>
                  <a:lnTo>
                    <a:pt x="6690" y="20649"/>
                  </a:lnTo>
                  <a:lnTo>
                    <a:pt x="6645" y="20919"/>
                  </a:lnTo>
                  <a:lnTo>
                    <a:pt x="6543" y="21211"/>
                  </a:lnTo>
                  <a:lnTo>
                    <a:pt x="6336" y="21350"/>
                  </a:lnTo>
                  <a:lnTo>
                    <a:pt x="5380" y="21583"/>
                  </a:lnTo>
                  <a:lnTo>
                    <a:pt x="5096" y="21600"/>
                  </a:lnTo>
                  <a:lnTo>
                    <a:pt x="4714" y="21127"/>
                  </a:lnTo>
                  <a:lnTo>
                    <a:pt x="4603" y="21030"/>
                  </a:lnTo>
                  <a:lnTo>
                    <a:pt x="4589" y="20686"/>
                  </a:lnTo>
                  <a:lnTo>
                    <a:pt x="4701" y="20495"/>
                  </a:lnTo>
                  <a:lnTo>
                    <a:pt x="4701" y="20241"/>
                  </a:lnTo>
                  <a:lnTo>
                    <a:pt x="5104" y="19933"/>
                  </a:lnTo>
                  <a:lnTo>
                    <a:pt x="5344" y="19571"/>
                  </a:lnTo>
                  <a:lnTo>
                    <a:pt x="5315" y="19411"/>
                  </a:lnTo>
                  <a:lnTo>
                    <a:pt x="5209" y="19225"/>
                  </a:lnTo>
                  <a:lnTo>
                    <a:pt x="5212" y="19039"/>
                  </a:lnTo>
                  <a:lnTo>
                    <a:pt x="5017" y="19037"/>
                  </a:lnTo>
                  <a:lnTo>
                    <a:pt x="4326" y="19508"/>
                  </a:lnTo>
                  <a:lnTo>
                    <a:pt x="3915" y="19263"/>
                  </a:lnTo>
                  <a:lnTo>
                    <a:pt x="3785" y="19344"/>
                  </a:lnTo>
                  <a:lnTo>
                    <a:pt x="3580" y="19275"/>
                  </a:lnTo>
                  <a:lnTo>
                    <a:pt x="3696" y="19708"/>
                  </a:lnTo>
                  <a:lnTo>
                    <a:pt x="3279" y="19942"/>
                  </a:lnTo>
                  <a:lnTo>
                    <a:pt x="3062" y="19805"/>
                  </a:lnTo>
                  <a:lnTo>
                    <a:pt x="2721" y="19381"/>
                  </a:lnTo>
                  <a:lnTo>
                    <a:pt x="2540" y="19405"/>
                  </a:lnTo>
                  <a:lnTo>
                    <a:pt x="2539" y="18970"/>
                  </a:lnTo>
                  <a:lnTo>
                    <a:pt x="2454" y="18831"/>
                  </a:lnTo>
                  <a:lnTo>
                    <a:pt x="2292" y="18845"/>
                  </a:lnTo>
                  <a:lnTo>
                    <a:pt x="2290" y="18601"/>
                  </a:lnTo>
                  <a:lnTo>
                    <a:pt x="2175" y="18669"/>
                  </a:lnTo>
                  <a:lnTo>
                    <a:pt x="2121" y="18403"/>
                  </a:lnTo>
                  <a:lnTo>
                    <a:pt x="1882" y="18224"/>
                  </a:lnTo>
                  <a:lnTo>
                    <a:pt x="1617" y="18133"/>
                  </a:lnTo>
                  <a:lnTo>
                    <a:pt x="1463" y="17924"/>
                  </a:lnTo>
                  <a:lnTo>
                    <a:pt x="2264" y="17120"/>
                  </a:lnTo>
                  <a:lnTo>
                    <a:pt x="2193" y="16975"/>
                  </a:lnTo>
                  <a:lnTo>
                    <a:pt x="2037" y="16783"/>
                  </a:lnTo>
                  <a:lnTo>
                    <a:pt x="1419" y="16730"/>
                  </a:lnTo>
                  <a:lnTo>
                    <a:pt x="996" y="16758"/>
                  </a:lnTo>
                  <a:lnTo>
                    <a:pt x="968" y="16936"/>
                  </a:lnTo>
                  <a:lnTo>
                    <a:pt x="1008" y="17215"/>
                  </a:lnTo>
                  <a:lnTo>
                    <a:pt x="776" y="17151"/>
                  </a:lnTo>
                  <a:lnTo>
                    <a:pt x="595" y="17030"/>
                  </a:lnTo>
                  <a:lnTo>
                    <a:pt x="685" y="16743"/>
                  </a:lnTo>
                  <a:lnTo>
                    <a:pt x="450" y="16274"/>
                  </a:lnTo>
                  <a:lnTo>
                    <a:pt x="86" y="15794"/>
                  </a:lnTo>
                  <a:lnTo>
                    <a:pt x="372" y="15447"/>
                  </a:lnTo>
                  <a:lnTo>
                    <a:pt x="0" y="1389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4" name="Shape 177">
              <a:extLst>
                <a:ext uri="{FF2B5EF4-FFF2-40B4-BE49-F238E27FC236}">
                  <a16:creationId xmlns:a16="http://schemas.microsoft.com/office/drawing/2014/main" id="{4F84D94C-CBE7-42B0-A5D9-A2DD4EFE8767}"/>
                </a:ext>
              </a:extLst>
            </p:cNvPr>
            <p:cNvSpPr/>
            <p:nvPr/>
          </p:nvSpPr>
          <p:spPr>
            <a:xfrm>
              <a:off x="8502663" y="5449651"/>
              <a:ext cx="975023" cy="1473897"/>
            </a:xfrm>
            <a:custGeom>
              <a:avLst/>
              <a:gdLst/>
              <a:ahLst/>
              <a:cxnLst>
                <a:cxn ang="0">
                  <a:pos x="wd2" y="hd2"/>
                </a:cxn>
                <a:cxn ang="5400000">
                  <a:pos x="wd2" y="hd2"/>
                </a:cxn>
                <a:cxn ang="10800000">
                  <a:pos x="wd2" y="hd2"/>
                </a:cxn>
                <a:cxn ang="16200000">
                  <a:pos x="wd2" y="hd2"/>
                </a:cxn>
              </a:cxnLst>
              <a:rect l="0" t="0" r="r" b="b"/>
              <a:pathLst>
                <a:path w="21600" h="21600" extrusionOk="0">
                  <a:moveTo>
                    <a:pt x="0" y="9710"/>
                  </a:moveTo>
                  <a:lnTo>
                    <a:pt x="4740" y="8975"/>
                  </a:lnTo>
                  <a:lnTo>
                    <a:pt x="6871" y="8797"/>
                  </a:lnTo>
                  <a:lnTo>
                    <a:pt x="8384" y="8231"/>
                  </a:lnTo>
                  <a:lnTo>
                    <a:pt x="9844" y="5112"/>
                  </a:lnTo>
                  <a:lnTo>
                    <a:pt x="9221" y="4268"/>
                  </a:lnTo>
                  <a:lnTo>
                    <a:pt x="10159" y="2524"/>
                  </a:lnTo>
                  <a:lnTo>
                    <a:pt x="14465" y="0"/>
                  </a:lnTo>
                  <a:lnTo>
                    <a:pt x="16311" y="115"/>
                  </a:lnTo>
                  <a:lnTo>
                    <a:pt x="16323" y="1029"/>
                  </a:lnTo>
                  <a:lnTo>
                    <a:pt x="17377" y="1565"/>
                  </a:lnTo>
                  <a:lnTo>
                    <a:pt x="17181" y="2689"/>
                  </a:lnTo>
                  <a:lnTo>
                    <a:pt x="14483" y="5581"/>
                  </a:lnTo>
                  <a:lnTo>
                    <a:pt x="14967" y="6465"/>
                  </a:lnTo>
                  <a:lnTo>
                    <a:pt x="19131" y="7375"/>
                  </a:lnTo>
                  <a:lnTo>
                    <a:pt x="21600" y="8160"/>
                  </a:lnTo>
                  <a:lnTo>
                    <a:pt x="19816" y="9033"/>
                  </a:lnTo>
                  <a:lnTo>
                    <a:pt x="18926" y="10237"/>
                  </a:lnTo>
                  <a:lnTo>
                    <a:pt x="18573" y="11443"/>
                  </a:lnTo>
                  <a:lnTo>
                    <a:pt x="18442" y="12327"/>
                  </a:lnTo>
                  <a:lnTo>
                    <a:pt x="15062" y="12175"/>
                  </a:lnTo>
                  <a:lnTo>
                    <a:pt x="14341" y="13444"/>
                  </a:lnTo>
                  <a:lnTo>
                    <a:pt x="14237" y="14359"/>
                  </a:lnTo>
                  <a:lnTo>
                    <a:pt x="13308" y="14922"/>
                  </a:lnTo>
                  <a:lnTo>
                    <a:pt x="13946" y="15618"/>
                  </a:lnTo>
                  <a:lnTo>
                    <a:pt x="13643" y="16338"/>
                  </a:lnTo>
                  <a:lnTo>
                    <a:pt x="15053" y="16543"/>
                  </a:lnTo>
                  <a:lnTo>
                    <a:pt x="16581" y="17393"/>
                  </a:lnTo>
                  <a:lnTo>
                    <a:pt x="16584" y="18064"/>
                  </a:lnTo>
                  <a:lnTo>
                    <a:pt x="15952" y="19484"/>
                  </a:lnTo>
                  <a:lnTo>
                    <a:pt x="14139" y="19514"/>
                  </a:lnTo>
                  <a:lnTo>
                    <a:pt x="13064" y="19716"/>
                  </a:lnTo>
                  <a:lnTo>
                    <a:pt x="13148" y="21600"/>
                  </a:lnTo>
                  <a:lnTo>
                    <a:pt x="11388" y="21577"/>
                  </a:lnTo>
                  <a:lnTo>
                    <a:pt x="9165" y="20711"/>
                  </a:lnTo>
                  <a:lnTo>
                    <a:pt x="8948" y="19968"/>
                  </a:lnTo>
                  <a:lnTo>
                    <a:pt x="5571" y="18155"/>
                  </a:lnTo>
                  <a:lnTo>
                    <a:pt x="6838" y="17057"/>
                  </a:lnTo>
                  <a:lnTo>
                    <a:pt x="6826" y="16134"/>
                  </a:lnTo>
                  <a:lnTo>
                    <a:pt x="5057" y="14655"/>
                  </a:lnTo>
                  <a:lnTo>
                    <a:pt x="5425" y="13882"/>
                  </a:lnTo>
                  <a:lnTo>
                    <a:pt x="6363" y="13437"/>
                  </a:lnTo>
                  <a:lnTo>
                    <a:pt x="4719" y="12372"/>
                  </a:lnTo>
                  <a:lnTo>
                    <a:pt x="2846" y="11333"/>
                  </a:lnTo>
                  <a:lnTo>
                    <a:pt x="1217" y="11330"/>
                  </a:lnTo>
                  <a:lnTo>
                    <a:pt x="2119" y="10379"/>
                  </a:lnTo>
                  <a:lnTo>
                    <a:pt x="0" y="971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5" name="Shape 178">
              <a:extLst>
                <a:ext uri="{FF2B5EF4-FFF2-40B4-BE49-F238E27FC236}">
                  <a16:creationId xmlns:a16="http://schemas.microsoft.com/office/drawing/2014/main" id="{60219BB9-6888-432C-889D-DAF0251F63BD}"/>
                </a:ext>
              </a:extLst>
            </p:cNvPr>
            <p:cNvSpPr/>
            <p:nvPr/>
          </p:nvSpPr>
          <p:spPr>
            <a:xfrm>
              <a:off x="8729901" y="5370641"/>
              <a:ext cx="1739323" cy="2897077"/>
            </a:xfrm>
            <a:custGeom>
              <a:avLst/>
              <a:gdLst/>
              <a:ahLst/>
              <a:cxnLst>
                <a:cxn ang="0">
                  <a:pos x="wd2" y="hd2"/>
                </a:cxn>
                <a:cxn ang="5400000">
                  <a:pos x="wd2" y="hd2"/>
                </a:cxn>
                <a:cxn ang="10800000">
                  <a:pos x="wd2" y="hd2"/>
                </a:cxn>
                <a:cxn ang="16200000">
                  <a:pos x="wd2" y="hd2"/>
                </a:cxn>
              </a:cxnLst>
              <a:rect l="0" t="0" r="r" b="b"/>
              <a:pathLst>
                <a:path w="21600" h="21600" extrusionOk="0">
                  <a:moveTo>
                    <a:pt x="21200" y="83"/>
                  </a:moveTo>
                  <a:lnTo>
                    <a:pt x="20830" y="0"/>
                  </a:lnTo>
                  <a:lnTo>
                    <a:pt x="20084" y="446"/>
                  </a:lnTo>
                  <a:lnTo>
                    <a:pt x="19822" y="840"/>
                  </a:lnTo>
                  <a:lnTo>
                    <a:pt x="19465" y="632"/>
                  </a:lnTo>
                  <a:lnTo>
                    <a:pt x="18809" y="652"/>
                  </a:lnTo>
                  <a:lnTo>
                    <a:pt x="18344" y="322"/>
                  </a:lnTo>
                  <a:lnTo>
                    <a:pt x="17213" y="479"/>
                  </a:lnTo>
                  <a:lnTo>
                    <a:pt x="17834" y="926"/>
                  </a:lnTo>
                  <a:lnTo>
                    <a:pt x="17220" y="942"/>
                  </a:lnTo>
                  <a:lnTo>
                    <a:pt x="16480" y="1575"/>
                  </a:lnTo>
                  <a:lnTo>
                    <a:pt x="15193" y="2429"/>
                  </a:lnTo>
                  <a:lnTo>
                    <a:pt x="14157" y="2947"/>
                  </a:lnTo>
                  <a:lnTo>
                    <a:pt x="13377" y="3899"/>
                  </a:lnTo>
                  <a:lnTo>
                    <a:pt x="14036" y="4365"/>
                  </a:lnTo>
                  <a:lnTo>
                    <a:pt x="13599" y="4433"/>
                  </a:lnTo>
                  <a:lnTo>
                    <a:pt x="13043" y="4289"/>
                  </a:lnTo>
                  <a:lnTo>
                    <a:pt x="12811" y="4772"/>
                  </a:lnTo>
                  <a:lnTo>
                    <a:pt x="12907" y="5149"/>
                  </a:lnTo>
                  <a:lnTo>
                    <a:pt x="11183" y="5204"/>
                  </a:lnTo>
                  <a:lnTo>
                    <a:pt x="8908" y="4692"/>
                  </a:lnTo>
                  <a:lnTo>
                    <a:pt x="8050" y="5088"/>
                  </a:lnTo>
                  <a:lnTo>
                    <a:pt x="7568" y="5882"/>
                  </a:lnTo>
                  <a:lnTo>
                    <a:pt x="7367" y="6654"/>
                  </a:lnTo>
                  <a:lnTo>
                    <a:pt x="7478" y="7267"/>
                  </a:lnTo>
                  <a:lnTo>
                    <a:pt x="12441" y="8946"/>
                  </a:lnTo>
                  <a:lnTo>
                    <a:pt x="12674" y="9858"/>
                  </a:lnTo>
                  <a:lnTo>
                    <a:pt x="12035" y="10268"/>
                  </a:lnTo>
                  <a:lnTo>
                    <a:pt x="12010" y="10814"/>
                  </a:lnTo>
                  <a:lnTo>
                    <a:pt x="12423" y="11282"/>
                  </a:lnTo>
                  <a:lnTo>
                    <a:pt x="12075" y="11599"/>
                  </a:lnTo>
                  <a:lnTo>
                    <a:pt x="11282" y="11824"/>
                  </a:lnTo>
                  <a:lnTo>
                    <a:pt x="9064" y="11730"/>
                  </a:lnTo>
                  <a:lnTo>
                    <a:pt x="8997" y="12135"/>
                  </a:lnTo>
                  <a:lnTo>
                    <a:pt x="9084" y="12487"/>
                  </a:lnTo>
                  <a:lnTo>
                    <a:pt x="8066" y="12752"/>
                  </a:lnTo>
                  <a:lnTo>
                    <a:pt x="6610" y="12716"/>
                  </a:lnTo>
                  <a:lnTo>
                    <a:pt x="6031" y="12311"/>
                  </a:lnTo>
                  <a:lnTo>
                    <a:pt x="4781" y="12228"/>
                  </a:lnTo>
                  <a:lnTo>
                    <a:pt x="4183" y="12444"/>
                  </a:lnTo>
                  <a:lnTo>
                    <a:pt x="4411" y="13089"/>
                  </a:lnTo>
                  <a:lnTo>
                    <a:pt x="3867" y="13402"/>
                  </a:lnTo>
                  <a:lnTo>
                    <a:pt x="3609" y="13904"/>
                  </a:lnTo>
                  <a:lnTo>
                    <a:pt x="4525" y="14118"/>
                  </a:lnTo>
                  <a:lnTo>
                    <a:pt x="5020" y="14291"/>
                  </a:lnTo>
                  <a:lnTo>
                    <a:pt x="4878" y="14529"/>
                  </a:lnTo>
                  <a:lnTo>
                    <a:pt x="4338" y="14440"/>
                  </a:lnTo>
                  <a:lnTo>
                    <a:pt x="4135" y="14833"/>
                  </a:lnTo>
                  <a:lnTo>
                    <a:pt x="3998" y="15528"/>
                  </a:lnTo>
                  <a:lnTo>
                    <a:pt x="4138" y="15851"/>
                  </a:lnTo>
                  <a:lnTo>
                    <a:pt x="4587" y="16271"/>
                  </a:lnTo>
                  <a:lnTo>
                    <a:pt x="4125" y="16440"/>
                  </a:lnTo>
                  <a:lnTo>
                    <a:pt x="2258" y="16144"/>
                  </a:lnTo>
                  <a:lnTo>
                    <a:pt x="1639" y="16472"/>
                  </a:lnTo>
                  <a:lnTo>
                    <a:pt x="1328" y="17108"/>
                  </a:lnTo>
                  <a:lnTo>
                    <a:pt x="1938" y="17338"/>
                  </a:lnTo>
                  <a:lnTo>
                    <a:pt x="1601" y="17896"/>
                  </a:lnTo>
                  <a:lnTo>
                    <a:pt x="1115" y="18031"/>
                  </a:lnTo>
                  <a:lnTo>
                    <a:pt x="211" y="18019"/>
                  </a:lnTo>
                  <a:lnTo>
                    <a:pt x="0" y="18395"/>
                  </a:lnTo>
                  <a:lnTo>
                    <a:pt x="766" y="18773"/>
                  </a:lnTo>
                  <a:lnTo>
                    <a:pt x="1569" y="18520"/>
                  </a:lnTo>
                  <a:lnTo>
                    <a:pt x="2213" y="18416"/>
                  </a:lnTo>
                  <a:lnTo>
                    <a:pt x="2620" y="18625"/>
                  </a:lnTo>
                  <a:lnTo>
                    <a:pt x="3271" y="18931"/>
                  </a:lnTo>
                  <a:lnTo>
                    <a:pt x="4277" y="18759"/>
                  </a:lnTo>
                  <a:lnTo>
                    <a:pt x="5031" y="18714"/>
                  </a:lnTo>
                  <a:lnTo>
                    <a:pt x="5650" y="18809"/>
                  </a:lnTo>
                  <a:lnTo>
                    <a:pt x="6146" y="19276"/>
                  </a:lnTo>
                  <a:lnTo>
                    <a:pt x="6908" y="19811"/>
                  </a:lnTo>
                  <a:lnTo>
                    <a:pt x="7319" y="19454"/>
                  </a:lnTo>
                  <a:lnTo>
                    <a:pt x="7949" y="19592"/>
                  </a:lnTo>
                  <a:lnTo>
                    <a:pt x="8508" y="19848"/>
                  </a:lnTo>
                  <a:lnTo>
                    <a:pt x="9014" y="20147"/>
                  </a:lnTo>
                  <a:lnTo>
                    <a:pt x="9405" y="20316"/>
                  </a:lnTo>
                  <a:lnTo>
                    <a:pt x="10293" y="20285"/>
                  </a:lnTo>
                  <a:lnTo>
                    <a:pt x="10794" y="20080"/>
                  </a:lnTo>
                  <a:lnTo>
                    <a:pt x="11521" y="20211"/>
                  </a:lnTo>
                  <a:lnTo>
                    <a:pt x="12220" y="20414"/>
                  </a:lnTo>
                  <a:lnTo>
                    <a:pt x="12902" y="20622"/>
                  </a:lnTo>
                  <a:lnTo>
                    <a:pt x="13516" y="20872"/>
                  </a:lnTo>
                  <a:lnTo>
                    <a:pt x="14048" y="21126"/>
                  </a:lnTo>
                  <a:lnTo>
                    <a:pt x="14569" y="21322"/>
                  </a:lnTo>
                  <a:lnTo>
                    <a:pt x="14940" y="21572"/>
                  </a:lnTo>
                  <a:lnTo>
                    <a:pt x="15564" y="21579"/>
                  </a:lnTo>
                  <a:lnTo>
                    <a:pt x="16070" y="21600"/>
                  </a:lnTo>
                  <a:lnTo>
                    <a:pt x="16038" y="20929"/>
                  </a:lnTo>
                  <a:lnTo>
                    <a:pt x="16065" y="20258"/>
                  </a:lnTo>
                  <a:lnTo>
                    <a:pt x="15765" y="19786"/>
                  </a:lnTo>
                  <a:lnTo>
                    <a:pt x="15967" y="19477"/>
                  </a:lnTo>
                  <a:lnTo>
                    <a:pt x="16562" y="19326"/>
                  </a:lnTo>
                  <a:lnTo>
                    <a:pt x="17115" y="19337"/>
                  </a:lnTo>
                  <a:lnTo>
                    <a:pt x="17680" y="19376"/>
                  </a:lnTo>
                  <a:lnTo>
                    <a:pt x="17967" y="19215"/>
                  </a:lnTo>
                  <a:lnTo>
                    <a:pt x="18530" y="19018"/>
                  </a:lnTo>
                  <a:lnTo>
                    <a:pt x="18389" y="18684"/>
                  </a:lnTo>
                  <a:lnTo>
                    <a:pt x="17860" y="18409"/>
                  </a:lnTo>
                  <a:lnTo>
                    <a:pt x="17083" y="18458"/>
                  </a:lnTo>
                  <a:lnTo>
                    <a:pt x="16619" y="18381"/>
                  </a:lnTo>
                  <a:lnTo>
                    <a:pt x="16863" y="18088"/>
                  </a:lnTo>
                  <a:lnTo>
                    <a:pt x="16624" y="17881"/>
                  </a:lnTo>
                  <a:lnTo>
                    <a:pt x="16120" y="17871"/>
                  </a:lnTo>
                  <a:lnTo>
                    <a:pt x="15689" y="17769"/>
                  </a:lnTo>
                  <a:lnTo>
                    <a:pt x="15641" y="17567"/>
                  </a:lnTo>
                  <a:lnTo>
                    <a:pt x="16082" y="17410"/>
                  </a:lnTo>
                  <a:lnTo>
                    <a:pt x="16907" y="17519"/>
                  </a:lnTo>
                  <a:lnTo>
                    <a:pt x="17734" y="17494"/>
                  </a:lnTo>
                  <a:lnTo>
                    <a:pt x="18459" y="17574"/>
                  </a:lnTo>
                  <a:lnTo>
                    <a:pt x="19144" y="17549"/>
                  </a:lnTo>
                  <a:lnTo>
                    <a:pt x="19708" y="17372"/>
                  </a:lnTo>
                  <a:lnTo>
                    <a:pt x="20045" y="17808"/>
                  </a:lnTo>
                  <a:lnTo>
                    <a:pt x="20727" y="17792"/>
                  </a:lnTo>
                  <a:lnTo>
                    <a:pt x="21094" y="17599"/>
                  </a:lnTo>
                  <a:lnTo>
                    <a:pt x="21425" y="17362"/>
                  </a:lnTo>
                  <a:lnTo>
                    <a:pt x="21552" y="17059"/>
                  </a:lnTo>
                  <a:lnTo>
                    <a:pt x="21467" y="16615"/>
                  </a:lnTo>
                  <a:lnTo>
                    <a:pt x="21196" y="16366"/>
                  </a:lnTo>
                  <a:lnTo>
                    <a:pt x="20592" y="16007"/>
                  </a:lnTo>
                  <a:lnTo>
                    <a:pt x="20111" y="15727"/>
                  </a:lnTo>
                  <a:lnTo>
                    <a:pt x="20116" y="15350"/>
                  </a:lnTo>
                  <a:lnTo>
                    <a:pt x="19870" y="15112"/>
                  </a:lnTo>
                  <a:lnTo>
                    <a:pt x="19668" y="14895"/>
                  </a:lnTo>
                  <a:lnTo>
                    <a:pt x="19510" y="14743"/>
                  </a:lnTo>
                  <a:lnTo>
                    <a:pt x="19196" y="14682"/>
                  </a:lnTo>
                  <a:lnTo>
                    <a:pt x="19459" y="14376"/>
                  </a:lnTo>
                  <a:lnTo>
                    <a:pt x="19106" y="14193"/>
                  </a:lnTo>
                  <a:lnTo>
                    <a:pt x="18748" y="13783"/>
                  </a:lnTo>
                  <a:lnTo>
                    <a:pt x="18481" y="13373"/>
                  </a:lnTo>
                  <a:lnTo>
                    <a:pt x="18549" y="12877"/>
                  </a:lnTo>
                  <a:lnTo>
                    <a:pt x="18680" y="12465"/>
                  </a:lnTo>
                  <a:lnTo>
                    <a:pt x="19005" y="11928"/>
                  </a:lnTo>
                  <a:lnTo>
                    <a:pt x="19356" y="11447"/>
                  </a:lnTo>
                  <a:lnTo>
                    <a:pt x="19549" y="10887"/>
                  </a:lnTo>
                  <a:lnTo>
                    <a:pt x="19628" y="10455"/>
                  </a:lnTo>
                  <a:lnTo>
                    <a:pt x="19432" y="10055"/>
                  </a:lnTo>
                  <a:lnTo>
                    <a:pt x="19223" y="9705"/>
                  </a:lnTo>
                  <a:lnTo>
                    <a:pt x="19311" y="9118"/>
                  </a:lnTo>
                  <a:lnTo>
                    <a:pt x="19324" y="8883"/>
                  </a:lnTo>
                  <a:lnTo>
                    <a:pt x="19248" y="8601"/>
                  </a:lnTo>
                  <a:lnTo>
                    <a:pt x="19098" y="8330"/>
                  </a:lnTo>
                  <a:lnTo>
                    <a:pt x="18832" y="8129"/>
                  </a:lnTo>
                  <a:lnTo>
                    <a:pt x="18798" y="7724"/>
                  </a:lnTo>
                  <a:lnTo>
                    <a:pt x="18933" y="7453"/>
                  </a:lnTo>
                  <a:lnTo>
                    <a:pt x="19376" y="6924"/>
                  </a:lnTo>
                  <a:lnTo>
                    <a:pt x="19570" y="6638"/>
                  </a:lnTo>
                  <a:lnTo>
                    <a:pt x="19765" y="6295"/>
                  </a:lnTo>
                  <a:lnTo>
                    <a:pt x="19885" y="5898"/>
                  </a:lnTo>
                  <a:lnTo>
                    <a:pt x="20359" y="5706"/>
                  </a:lnTo>
                  <a:lnTo>
                    <a:pt x="20284" y="5410"/>
                  </a:lnTo>
                  <a:lnTo>
                    <a:pt x="19920" y="5072"/>
                  </a:lnTo>
                  <a:lnTo>
                    <a:pt x="19585" y="4858"/>
                  </a:lnTo>
                  <a:lnTo>
                    <a:pt x="19409" y="4441"/>
                  </a:lnTo>
                  <a:lnTo>
                    <a:pt x="19279" y="4090"/>
                  </a:lnTo>
                  <a:lnTo>
                    <a:pt x="19429" y="3734"/>
                  </a:lnTo>
                  <a:lnTo>
                    <a:pt x="19737" y="3443"/>
                  </a:lnTo>
                  <a:lnTo>
                    <a:pt x="20421" y="3099"/>
                  </a:lnTo>
                  <a:lnTo>
                    <a:pt x="20579" y="2852"/>
                  </a:lnTo>
                  <a:lnTo>
                    <a:pt x="20657" y="2587"/>
                  </a:lnTo>
                  <a:lnTo>
                    <a:pt x="20936" y="2186"/>
                  </a:lnTo>
                  <a:lnTo>
                    <a:pt x="21171" y="1896"/>
                  </a:lnTo>
                  <a:lnTo>
                    <a:pt x="21430" y="1461"/>
                  </a:lnTo>
                  <a:lnTo>
                    <a:pt x="21467" y="1262"/>
                  </a:lnTo>
                  <a:lnTo>
                    <a:pt x="21540" y="1037"/>
                  </a:lnTo>
                  <a:lnTo>
                    <a:pt x="21600" y="762"/>
                  </a:lnTo>
                  <a:lnTo>
                    <a:pt x="21395" y="462"/>
                  </a:lnTo>
                  <a:lnTo>
                    <a:pt x="21200" y="8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6" name="Shape 179">
              <a:extLst>
                <a:ext uri="{FF2B5EF4-FFF2-40B4-BE49-F238E27FC236}">
                  <a16:creationId xmlns:a16="http://schemas.microsoft.com/office/drawing/2014/main" id="{3EE8DA2C-51F6-44E2-AFB4-A18935F997E5}"/>
                </a:ext>
              </a:extLst>
            </p:cNvPr>
            <p:cNvSpPr/>
            <p:nvPr/>
          </p:nvSpPr>
          <p:spPr>
            <a:xfrm>
              <a:off x="10202500" y="4833569"/>
              <a:ext cx="1243842" cy="2410355"/>
            </a:xfrm>
            <a:custGeom>
              <a:avLst/>
              <a:gdLst/>
              <a:ahLst/>
              <a:cxnLst>
                <a:cxn ang="0">
                  <a:pos x="wd2" y="hd2"/>
                </a:cxn>
                <a:cxn ang="5400000">
                  <a:pos x="wd2" y="hd2"/>
                </a:cxn>
                <a:cxn ang="10800000">
                  <a:pos x="wd2" y="hd2"/>
                </a:cxn>
                <a:cxn ang="16200000">
                  <a:pos x="wd2" y="hd2"/>
                </a:cxn>
              </a:cxnLst>
              <a:rect l="0" t="0" r="r" b="b"/>
              <a:pathLst>
                <a:path w="21600" h="21600" extrusionOk="0">
                  <a:moveTo>
                    <a:pt x="17695" y="0"/>
                  </a:moveTo>
                  <a:lnTo>
                    <a:pt x="18710" y="556"/>
                  </a:lnTo>
                  <a:lnTo>
                    <a:pt x="19569" y="1220"/>
                  </a:lnTo>
                  <a:lnTo>
                    <a:pt x="19906" y="1838"/>
                  </a:lnTo>
                  <a:lnTo>
                    <a:pt x="20674" y="2054"/>
                  </a:lnTo>
                  <a:lnTo>
                    <a:pt x="20609" y="2435"/>
                  </a:lnTo>
                  <a:lnTo>
                    <a:pt x="19046" y="2744"/>
                  </a:lnTo>
                  <a:lnTo>
                    <a:pt x="18103" y="3129"/>
                  </a:lnTo>
                  <a:lnTo>
                    <a:pt x="19022" y="3507"/>
                  </a:lnTo>
                  <a:lnTo>
                    <a:pt x="19720" y="3581"/>
                  </a:lnTo>
                  <a:lnTo>
                    <a:pt x="20304" y="3843"/>
                  </a:lnTo>
                  <a:lnTo>
                    <a:pt x="20628" y="4235"/>
                  </a:lnTo>
                  <a:lnTo>
                    <a:pt x="21049" y="4604"/>
                  </a:lnTo>
                  <a:lnTo>
                    <a:pt x="21600" y="4926"/>
                  </a:lnTo>
                  <a:lnTo>
                    <a:pt x="21186" y="5243"/>
                  </a:lnTo>
                  <a:lnTo>
                    <a:pt x="21095" y="5851"/>
                  </a:lnTo>
                  <a:lnTo>
                    <a:pt x="20709" y="6128"/>
                  </a:lnTo>
                  <a:lnTo>
                    <a:pt x="20071" y="6382"/>
                  </a:lnTo>
                  <a:lnTo>
                    <a:pt x="19464" y="6471"/>
                  </a:lnTo>
                  <a:lnTo>
                    <a:pt x="19215" y="6189"/>
                  </a:lnTo>
                  <a:lnTo>
                    <a:pt x="18480" y="6359"/>
                  </a:lnTo>
                  <a:lnTo>
                    <a:pt x="17889" y="6591"/>
                  </a:lnTo>
                  <a:lnTo>
                    <a:pt x="17615" y="7076"/>
                  </a:lnTo>
                  <a:lnTo>
                    <a:pt x="18076" y="7363"/>
                  </a:lnTo>
                  <a:lnTo>
                    <a:pt x="17634" y="7743"/>
                  </a:lnTo>
                  <a:lnTo>
                    <a:pt x="17194" y="7965"/>
                  </a:lnTo>
                  <a:lnTo>
                    <a:pt x="16900" y="8273"/>
                  </a:lnTo>
                  <a:lnTo>
                    <a:pt x="16761" y="8656"/>
                  </a:lnTo>
                  <a:lnTo>
                    <a:pt x="17159" y="9100"/>
                  </a:lnTo>
                  <a:lnTo>
                    <a:pt x="17738" y="9356"/>
                  </a:lnTo>
                  <a:lnTo>
                    <a:pt x="18096" y="9670"/>
                  </a:lnTo>
                  <a:lnTo>
                    <a:pt x="18645" y="10202"/>
                  </a:lnTo>
                  <a:lnTo>
                    <a:pt x="19683" y="10933"/>
                  </a:lnTo>
                  <a:lnTo>
                    <a:pt x="19706" y="11394"/>
                  </a:lnTo>
                  <a:lnTo>
                    <a:pt x="19555" y="11748"/>
                  </a:lnTo>
                  <a:lnTo>
                    <a:pt x="19178" y="12079"/>
                  </a:lnTo>
                  <a:lnTo>
                    <a:pt x="18827" y="12394"/>
                  </a:lnTo>
                  <a:lnTo>
                    <a:pt x="18541" y="12830"/>
                  </a:lnTo>
                  <a:lnTo>
                    <a:pt x="18324" y="13143"/>
                  </a:lnTo>
                  <a:lnTo>
                    <a:pt x="18024" y="13392"/>
                  </a:lnTo>
                  <a:lnTo>
                    <a:pt x="17657" y="13878"/>
                  </a:lnTo>
                  <a:lnTo>
                    <a:pt x="17103" y="14030"/>
                  </a:lnTo>
                  <a:lnTo>
                    <a:pt x="16628" y="14268"/>
                  </a:lnTo>
                  <a:lnTo>
                    <a:pt x="17335" y="14871"/>
                  </a:lnTo>
                  <a:lnTo>
                    <a:pt x="17915" y="15297"/>
                  </a:lnTo>
                  <a:lnTo>
                    <a:pt x="18275" y="15649"/>
                  </a:lnTo>
                  <a:lnTo>
                    <a:pt x="17989" y="16073"/>
                  </a:lnTo>
                  <a:lnTo>
                    <a:pt x="18187" y="16644"/>
                  </a:lnTo>
                  <a:lnTo>
                    <a:pt x="17989" y="17059"/>
                  </a:lnTo>
                  <a:lnTo>
                    <a:pt x="17773" y="17315"/>
                  </a:lnTo>
                  <a:lnTo>
                    <a:pt x="17731" y="17772"/>
                  </a:lnTo>
                  <a:lnTo>
                    <a:pt x="17296" y="18036"/>
                  </a:lnTo>
                  <a:lnTo>
                    <a:pt x="16726" y="18404"/>
                  </a:lnTo>
                  <a:lnTo>
                    <a:pt x="15756" y="18775"/>
                  </a:lnTo>
                  <a:lnTo>
                    <a:pt x="14652" y="19108"/>
                  </a:lnTo>
                  <a:lnTo>
                    <a:pt x="13242" y="19182"/>
                  </a:lnTo>
                  <a:lnTo>
                    <a:pt x="12178" y="19248"/>
                  </a:lnTo>
                  <a:lnTo>
                    <a:pt x="10844" y="19195"/>
                  </a:lnTo>
                  <a:lnTo>
                    <a:pt x="9947" y="19108"/>
                  </a:lnTo>
                  <a:lnTo>
                    <a:pt x="9577" y="19472"/>
                  </a:lnTo>
                  <a:lnTo>
                    <a:pt x="8587" y="19804"/>
                  </a:lnTo>
                  <a:lnTo>
                    <a:pt x="7934" y="19965"/>
                  </a:lnTo>
                  <a:lnTo>
                    <a:pt x="7180" y="20356"/>
                  </a:lnTo>
                  <a:lnTo>
                    <a:pt x="6111" y="20678"/>
                  </a:lnTo>
                  <a:lnTo>
                    <a:pt x="5011" y="20705"/>
                  </a:lnTo>
                  <a:lnTo>
                    <a:pt x="4199" y="20955"/>
                  </a:lnTo>
                  <a:lnTo>
                    <a:pt x="3310" y="21296"/>
                  </a:lnTo>
                  <a:lnTo>
                    <a:pt x="2329" y="21360"/>
                  </a:lnTo>
                  <a:lnTo>
                    <a:pt x="1106" y="21600"/>
                  </a:lnTo>
                  <a:lnTo>
                    <a:pt x="476" y="21563"/>
                  </a:lnTo>
                  <a:lnTo>
                    <a:pt x="0" y="20948"/>
                  </a:lnTo>
                  <a:lnTo>
                    <a:pt x="297" y="19488"/>
                  </a:lnTo>
                  <a:lnTo>
                    <a:pt x="1346" y="18346"/>
                  </a:lnTo>
                  <a:lnTo>
                    <a:pt x="1579" y="17369"/>
                  </a:lnTo>
                  <a:lnTo>
                    <a:pt x="992" y="16562"/>
                  </a:lnTo>
                  <a:lnTo>
                    <a:pt x="1113" y="15167"/>
                  </a:lnTo>
                  <a:lnTo>
                    <a:pt x="569" y="14623"/>
                  </a:lnTo>
                  <a:lnTo>
                    <a:pt x="457" y="13915"/>
                  </a:lnTo>
                  <a:lnTo>
                    <a:pt x="1565" y="12665"/>
                  </a:lnTo>
                  <a:lnTo>
                    <a:pt x="2034" y="11753"/>
                  </a:lnTo>
                  <a:lnTo>
                    <a:pt x="2753" y="11494"/>
                  </a:lnTo>
                  <a:lnTo>
                    <a:pt x="2123" y="11050"/>
                  </a:lnTo>
                  <a:lnTo>
                    <a:pt x="1444" y="10639"/>
                  </a:lnTo>
                  <a:lnTo>
                    <a:pt x="1118" y="9760"/>
                  </a:lnTo>
                  <a:lnTo>
                    <a:pt x="1553" y="8971"/>
                  </a:lnTo>
                  <a:lnTo>
                    <a:pt x="2794" y="8439"/>
                  </a:lnTo>
                  <a:lnTo>
                    <a:pt x="3263" y="7625"/>
                  </a:lnTo>
                  <a:lnTo>
                    <a:pt x="4115" y="6734"/>
                  </a:lnTo>
                  <a:lnTo>
                    <a:pt x="4345" y="5710"/>
                  </a:lnTo>
                  <a:lnTo>
                    <a:pt x="3868" y="4907"/>
                  </a:lnTo>
                  <a:lnTo>
                    <a:pt x="4952" y="5385"/>
                  </a:lnTo>
                  <a:lnTo>
                    <a:pt x="6893" y="4519"/>
                  </a:lnTo>
                  <a:lnTo>
                    <a:pt x="8014" y="4778"/>
                  </a:lnTo>
                  <a:lnTo>
                    <a:pt x="8661" y="4466"/>
                  </a:lnTo>
                  <a:lnTo>
                    <a:pt x="9529" y="3085"/>
                  </a:lnTo>
                  <a:lnTo>
                    <a:pt x="10129" y="2556"/>
                  </a:lnTo>
                  <a:lnTo>
                    <a:pt x="12916" y="2628"/>
                  </a:lnTo>
                  <a:lnTo>
                    <a:pt x="13611" y="2144"/>
                  </a:lnTo>
                  <a:lnTo>
                    <a:pt x="16378" y="2151"/>
                  </a:lnTo>
                  <a:lnTo>
                    <a:pt x="18183" y="1376"/>
                  </a:lnTo>
                  <a:lnTo>
                    <a:pt x="18278" y="869"/>
                  </a:lnTo>
                  <a:lnTo>
                    <a:pt x="17695"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7" name="Shape 180">
              <a:extLst>
                <a:ext uri="{FF2B5EF4-FFF2-40B4-BE49-F238E27FC236}">
                  <a16:creationId xmlns:a16="http://schemas.microsoft.com/office/drawing/2014/main" id="{77BE767E-2B9E-4028-8A2A-C3386ED8F315}"/>
                </a:ext>
              </a:extLst>
            </p:cNvPr>
            <p:cNvSpPr/>
            <p:nvPr/>
          </p:nvSpPr>
          <p:spPr>
            <a:xfrm>
              <a:off x="10229112" y="6550183"/>
              <a:ext cx="1944369" cy="1804850"/>
            </a:xfrm>
            <a:custGeom>
              <a:avLst/>
              <a:gdLst/>
              <a:ahLst/>
              <a:cxnLst>
                <a:cxn ang="0">
                  <a:pos x="wd2" y="hd2"/>
                </a:cxn>
                <a:cxn ang="5400000">
                  <a:pos x="wd2" y="hd2"/>
                </a:cxn>
                <a:cxn ang="10800000">
                  <a:pos x="wd2" y="hd2"/>
                </a:cxn>
                <a:cxn ang="16200000">
                  <a:pos x="wd2" y="hd2"/>
                </a:cxn>
              </a:cxnLst>
              <a:rect l="0" t="0" r="r" b="b"/>
              <a:pathLst>
                <a:path w="21600" h="21600" extrusionOk="0">
                  <a:moveTo>
                    <a:pt x="17212" y="397"/>
                  </a:moveTo>
                  <a:lnTo>
                    <a:pt x="16599" y="836"/>
                  </a:lnTo>
                  <a:lnTo>
                    <a:pt x="16201" y="352"/>
                  </a:lnTo>
                  <a:lnTo>
                    <a:pt x="15791" y="445"/>
                  </a:lnTo>
                  <a:lnTo>
                    <a:pt x="15409" y="1029"/>
                  </a:lnTo>
                  <a:lnTo>
                    <a:pt x="14701" y="706"/>
                  </a:lnTo>
                  <a:lnTo>
                    <a:pt x="13941" y="668"/>
                  </a:lnTo>
                  <a:lnTo>
                    <a:pt x="12866" y="372"/>
                  </a:lnTo>
                  <a:lnTo>
                    <a:pt x="12046" y="80"/>
                  </a:lnTo>
                  <a:lnTo>
                    <a:pt x="11168" y="0"/>
                  </a:lnTo>
                  <a:lnTo>
                    <a:pt x="11048" y="964"/>
                  </a:lnTo>
                  <a:lnTo>
                    <a:pt x="11201" y="1699"/>
                  </a:lnTo>
                  <a:lnTo>
                    <a:pt x="10921" y="2590"/>
                  </a:lnTo>
                  <a:lnTo>
                    <a:pt x="10837" y="3238"/>
                  </a:lnTo>
                  <a:lnTo>
                    <a:pt x="9952" y="4172"/>
                  </a:lnTo>
                  <a:lnTo>
                    <a:pt x="9066" y="4710"/>
                  </a:lnTo>
                  <a:lnTo>
                    <a:pt x="7488" y="4990"/>
                  </a:lnTo>
                  <a:lnTo>
                    <a:pt x="5956" y="4795"/>
                  </a:lnTo>
                  <a:lnTo>
                    <a:pt x="5740" y="5318"/>
                  </a:lnTo>
                  <a:lnTo>
                    <a:pt x="4645" y="5901"/>
                  </a:lnTo>
                  <a:lnTo>
                    <a:pt x="4171" y="6493"/>
                  </a:lnTo>
                  <a:lnTo>
                    <a:pt x="3590" y="6946"/>
                  </a:lnTo>
                  <a:lnTo>
                    <a:pt x="2825" y="6997"/>
                  </a:lnTo>
                  <a:lnTo>
                    <a:pt x="1742" y="7729"/>
                  </a:lnTo>
                  <a:lnTo>
                    <a:pt x="961" y="7864"/>
                  </a:lnTo>
                  <a:lnTo>
                    <a:pt x="0" y="8367"/>
                  </a:lnTo>
                  <a:lnTo>
                    <a:pt x="421" y="8824"/>
                  </a:lnTo>
                  <a:lnTo>
                    <a:pt x="547" y="9096"/>
                  </a:lnTo>
                  <a:lnTo>
                    <a:pt x="254" y="9642"/>
                  </a:lnTo>
                  <a:lnTo>
                    <a:pt x="788" y="9838"/>
                  </a:lnTo>
                  <a:lnTo>
                    <a:pt x="1145" y="10571"/>
                  </a:lnTo>
                  <a:lnTo>
                    <a:pt x="1122" y="11291"/>
                  </a:lnTo>
                  <a:lnTo>
                    <a:pt x="1967" y="11951"/>
                  </a:lnTo>
                  <a:lnTo>
                    <a:pt x="2416" y="12627"/>
                  </a:lnTo>
                  <a:lnTo>
                    <a:pt x="2448" y="13705"/>
                  </a:lnTo>
                  <a:lnTo>
                    <a:pt x="2951" y="14202"/>
                  </a:lnTo>
                  <a:lnTo>
                    <a:pt x="3562" y="15173"/>
                  </a:lnTo>
                  <a:lnTo>
                    <a:pt x="3939" y="16041"/>
                  </a:lnTo>
                  <a:lnTo>
                    <a:pt x="4861" y="16529"/>
                  </a:lnTo>
                  <a:lnTo>
                    <a:pt x="5829" y="17017"/>
                  </a:lnTo>
                  <a:lnTo>
                    <a:pt x="6738" y="17564"/>
                  </a:lnTo>
                  <a:lnTo>
                    <a:pt x="7420" y="17809"/>
                  </a:lnTo>
                  <a:lnTo>
                    <a:pt x="8127" y="17310"/>
                  </a:lnTo>
                  <a:lnTo>
                    <a:pt x="8578" y="17714"/>
                  </a:lnTo>
                  <a:lnTo>
                    <a:pt x="9521" y="17363"/>
                  </a:lnTo>
                  <a:lnTo>
                    <a:pt x="10231" y="17191"/>
                  </a:lnTo>
                  <a:lnTo>
                    <a:pt x="10562" y="17744"/>
                  </a:lnTo>
                  <a:lnTo>
                    <a:pt x="11236" y="17860"/>
                  </a:lnTo>
                  <a:lnTo>
                    <a:pt x="11559" y="17461"/>
                  </a:lnTo>
                  <a:lnTo>
                    <a:pt x="11888" y="17056"/>
                  </a:lnTo>
                  <a:lnTo>
                    <a:pt x="12339" y="17321"/>
                  </a:lnTo>
                  <a:lnTo>
                    <a:pt x="12205" y="17879"/>
                  </a:lnTo>
                  <a:lnTo>
                    <a:pt x="11871" y="18518"/>
                  </a:lnTo>
                  <a:lnTo>
                    <a:pt x="12147" y="19097"/>
                  </a:lnTo>
                  <a:lnTo>
                    <a:pt x="12458" y="19570"/>
                  </a:lnTo>
                  <a:lnTo>
                    <a:pt x="12952" y="19683"/>
                  </a:lnTo>
                  <a:lnTo>
                    <a:pt x="13032" y="20285"/>
                  </a:lnTo>
                  <a:lnTo>
                    <a:pt x="13776" y="19752"/>
                  </a:lnTo>
                  <a:lnTo>
                    <a:pt x="14766" y="20151"/>
                  </a:lnTo>
                  <a:lnTo>
                    <a:pt x="15178" y="19993"/>
                  </a:lnTo>
                  <a:lnTo>
                    <a:pt x="15116" y="20787"/>
                  </a:lnTo>
                  <a:lnTo>
                    <a:pt x="15613" y="21079"/>
                  </a:lnTo>
                  <a:lnTo>
                    <a:pt x="16311" y="21170"/>
                  </a:lnTo>
                  <a:lnTo>
                    <a:pt x="16905" y="21054"/>
                  </a:lnTo>
                  <a:lnTo>
                    <a:pt x="17622" y="20510"/>
                  </a:lnTo>
                  <a:lnTo>
                    <a:pt x="17516" y="21477"/>
                  </a:lnTo>
                  <a:lnTo>
                    <a:pt x="18046" y="21600"/>
                  </a:lnTo>
                  <a:lnTo>
                    <a:pt x="18134" y="20545"/>
                  </a:lnTo>
                  <a:lnTo>
                    <a:pt x="18869" y="19619"/>
                  </a:lnTo>
                  <a:lnTo>
                    <a:pt x="19484" y="19651"/>
                  </a:lnTo>
                  <a:lnTo>
                    <a:pt x="19854" y="19195"/>
                  </a:lnTo>
                  <a:lnTo>
                    <a:pt x="19683" y="18176"/>
                  </a:lnTo>
                  <a:lnTo>
                    <a:pt x="19747" y="17129"/>
                  </a:lnTo>
                  <a:lnTo>
                    <a:pt x="19551" y="16637"/>
                  </a:lnTo>
                  <a:lnTo>
                    <a:pt x="19289" y="16376"/>
                  </a:lnTo>
                  <a:lnTo>
                    <a:pt x="18707" y="16612"/>
                  </a:lnTo>
                  <a:lnTo>
                    <a:pt x="18336" y="17070"/>
                  </a:lnTo>
                  <a:lnTo>
                    <a:pt x="17937" y="16562"/>
                  </a:lnTo>
                  <a:lnTo>
                    <a:pt x="17501" y="16208"/>
                  </a:lnTo>
                  <a:lnTo>
                    <a:pt x="16976" y="16113"/>
                  </a:lnTo>
                  <a:lnTo>
                    <a:pt x="17043" y="15508"/>
                  </a:lnTo>
                  <a:lnTo>
                    <a:pt x="16836" y="15139"/>
                  </a:lnTo>
                  <a:lnTo>
                    <a:pt x="16357" y="14716"/>
                  </a:lnTo>
                  <a:lnTo>
                    <a:pt x="15869" y="14528"/>
                  </a:lnTo>
                  <a:lnTo>
                    <a:pt x="16027" y="14044"/>
                  </a:lnTo>
                  <a:lnTo>
                    <a:pt x="16492" y="14118"/>
                  </a:lnTo>
                  <a:lnTo>
                    <a:pt x="17001" y="14177"/>
                  </a:lnTo>
                  <a:lnTo>
                    <a:pt x="17287" y="13789"/>
                  </a:lnTo>
                  <a:lnTo>
                    <a:pt x="17400" y="13258"/>
                  </a:lnTo>
                  <a:lnTo>
                    <a:pt x="17412" y="12598"/>
                  </a:lnTo>
                  <a:lnTo>
                    <a:pt x="17559" y="12084"/>
                  </a:lnTo>
                  <a:lnTo>
                    <a:pt x="18006" y="12002"/>
                  </a:lnTo>
                  <a:lnTo>
                    <a:pt x="18182" y="11476"/>
                  </a:lnTo>
                  <a:lnTo>
                    <a:pt x="18024" y="10392"/>
                  </a:lnTo>
                  <a:lnTo>
                    <a:pt x="18107" y="9862"/>
                  </a:lnTo>
                  <a:lnTo>
                    <a:pt x="18470" y="9556"/>
                  </a:lnTo>
                  <a:lnTo>
                    <a:pt x="18970" y="9789"/>
                  </a:lnTo>
                  <a:lnTo>
                    <a:pt x="19391" y="10044"/>
                  </a:lnTo>
                  <a:lnTo>
                    <a:pt x="19432" y="10544"/>
                  </a:lnTo>
                  <a:lnTo>
                    <a:pt x="19676" y="11010"/>
                  </a:lnTo>
                  <a:lnTo>
                    <a:pt x="20320" y="10864"/>
                  </a:lnTo>
                  <a:lnTo>
                    <a:pt x="20820" y="10538"/>
                  </a:lnTo>
                  <a:lnTo>
                    <a:pt x="21600" y="10138"/>
                  </a:lnTo>
                  <a:lnTo>
                    <a:pt x="21575" y="9588"/>
                  </a:lnTo>
                  <a:lnTo>
                    <a:pt x="21280" y="9133"/>
                  </a:lnTo>
                  <a:lnTo>
                    <a:pt x="21329" y="8640"/>
                  </a:lnTo>
                  <a:lnTo>
                    <a:pt x="20735" y="8503"/>
                  </a:lnTo>
                  <a:lnTo>
                    <a:pt x="20098" y="8276"/>
                  </a:lnTo>
                  <a:lnTo>
                    <a:pt x="20112" y="7683"/>
                  </a:lnTo>
                  <a:lnTo>
                    <a:pt x="20072" y="7252"/>
                  </a:lnTo>
                  <a:lnTo>
                    <a:pt x="19356" y="7369"/>
                  </a:lnTo>
                  <a:lnTo>
                    <a:pt x="18394" y="7376"/>
                  </a:lnTo>
                  <a:lnTo>
                    <a:pt x="17689" y="7185"/>
                  </a:lnTo>
                  <a:lnTo>
                    <a:pt x="17475" y="6577"/>
                  </a:lnTo>
                  <a:lnTo>
                    <a:pt x="17164" y="6278"/>
                  </a:lnTo>
                  <a:lnTo>
                    <a:pt x="16815" y="6304"/>
                  </a:lnTo>
                  <a:lnTo>
                    <a:pt x="16488" y="5932"/>
                  </a:lnTo>
                  <a:lnTo>
                    <a:pt x="16021" y="5689"/>
                  </a:lnTo>
                  <a:lnTo>
                    <a:pt x="15431" y="5747"/>
                  </a:lnTo>
                  <a:lnTo>
                    <a:pt x="15276" y="5162"/>
                  </a:lnTo>
                  <a:lnTo>
                    <a:pt x="15763" y="4433"/>
                  </a:lnTo>
                  <a:lnTo>
                    <a:pt x="16469" y="3999"/>
                  </a:lnTo>
                  <a:lnTo>
                    <a:pt x="17038" y="3400"/>
                  </a:lnTo>
                  <a:lnTo>
                    <a:pt x="17172" y="2666"/>
                  </a:lnTo>
                  <a:lnTo>
                    <a:pt x="17805" y="2351"/>
                  </a:lnTo>
                  <a:lnTo>
                    <a:pt x="18359" y="1859"/>
                  </a:lnTo>
                  <a:lnTo>
                    <a:pt x="18683" y="1524"/>
                  </a:lnTo>
                  <a:lnTo>
                    <a:pt x="19039" y="1266"/>
                  </a:lnTo>
                  <a:lnTo>
                    <a:pt x="19384" y="729"/>
                  </a:lnTo>
                  <a:lnTo>
                    <a:pt x="18784" y="653"/>
                  </a:lnTo>
                  <a:lnTo>
                    <a:pt x="18088" y="1386"/>
                  </a:lnTo>
                  <a:lnTo>
                    <a:pt x="17512" y="1524"/>
                  </a:lnTo>
                  <a:lnTo>
                    <a:pt x="17059" y="2022"/>
                  </a:lnTo>
                  <a:lnTo>
                    <a:pt x="16797" y="2239"/>
                  </a:lnTo>
                  <a:lnTo>
                    <a:pt x="16829" y="1692"/>
                  </a:lnTo>
                  <a:lnTo>
                    <a:pt x="17306" y="951"/>
                  </a:lnTo>
                  <a:lnTo>
                    <a:pt x="17212" y="397"/>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8" name="Shape 181">
              <a:extLst>
                <a:ext uri="{FF2B5EF4-FFF2-40B4-BE49-F238E27FC236}">
                  <a16:creationId xmlns:a16="http://schemas.microsoft.com/office/drawing/2014/main" id="{0729BBA0-9C94-4FF3-B167-6C171F459369}"/>
                </a:ext>
              </a:extLst>
            </p:cNvPr>
            <p:cNvSpPr/>
            <p:nvPr/>
          </p:nvSpPr>
          <p:spPr>
            <a:xfrm>
              <a:off x="11142558" y="4151453"/>
              <a:ext cx="1790207" cy="2509157"/>
            </a:xfrm>
            <a:custGeom>
              <a:avLst/>
              <a:gdLst/>
              <a:ahLst/>
              <a:cxnLst>
                <a:cxn ang="0">
                  <a:pos x="wd2" y="hd2"/>
                </a:cxn>
                <a:cxn ang="5400000">
                  <a:pos x="wd2" y="hd2"/>
                </a:cxn>
                <a:cxn ang="10800000">
                  <a:pos x="wd2" y="hd2"/>
                </a:cxn>
                <a:cxn ang="16200000">
                  <a:pos x="wd2" y="hd2"/>
                </a:cxn>
              </a:cxnLst>
              <a:rect l="0" t="0" r="r" b="b"/>
              <a:pathLst>
                <a:path w="21600" h="21600" extrusionOk="0">
                  <a:moveTo>
                    <a:pt x="14124" y="12956"/>
                  </a:moveTo>
                  <a:lnTo>
                    <a:pt x="14603" y="13447"/>
                  </a:lnTo>
                  <a:lnTo>
                    <a:pt x="14942" y="13802"/>
                  </a:lnTo>
                  <a:lnTo>
                    <a:pt x="15057" y="14170"/>
                  </a:lnTo>
                  <a:lnTo>
                    <a:pt x="14777" y="14590"/>
                  </a:lnTo>
                  <a:lnTo>
                    <a:pt x="14224" y="14839"/>
                  </a:lnTo>
                  <a:lnTo>
                    <a:pt x="13996" y="15184"/>
                  </a:lnTo>
                  <a:lnTo>
                    <a:pt x="13776" y="15438"/>
                  </a:lnTo>
                  <a:lnTo>
                    <a:pt x="12881" y="15587"/>
                  </a:lnTo>
                  <a:lnTo>
                    <a:pt x="11920" y="15573"/>
                  </a:lnTo>
                  <a:lnTo>
                    <a:pt x="11522" y="15880"/>
                  </a:lnTo>
                  <a:lnTo>
                    <a:pt x="10750" y="16642"/>
                  </a:lnTo>
                  <a:lnTo>
                    <a:pt x="10289" y="16628"/>
                  </a:lnTo>
                  <a:lnTo>
                    <a:pt x="9956" y="16510"/>
                  </a:lnTo>
                  <a:lnTo>
                    <a:pt x="9886" y="16830"/>
                  </a:lnTo>
                  <a:lnTo>
                    <a:pt x="10055" y="17141"/>
                  </a:lnTo>
                  <a:lnTo>
                    <a:pt x="9633" y="17211"/>
                  </a:lnTo>
                  <a:lnTo>
                    <a:pt x="9160" y="17268"/>
                  </a:lnTo>
                  <a:lnTo>
                    <a:pt x="8843" y="17770"/>
                  </a:lnTo>
                  <a:lnTo>
                    <a:pt x="8510" y="18570"/>
                  </a:lnTo>
                  <a:lnTo>
                    <a:pt x="8041" y="18901"/>
                  </a:lnTo>
                  <a:lnTo>
                    <a:pt x="7496" y="19325"/>
                  </a:lnTo>
                  <a:lnTo>
                    <a:pt x="7109" y="19680"/>
                  </a:lnTo>
                  <a:lnTo>
                    <a:pt x="6978" y="20083"/>
                  </a:lnTo>
                  <a:lnTo>
                    <a:pt x="7205" y="20528"/>
                  </a:lnTo>
                  <a:lnTo>
                    <a:pt x="7675" y="20865"/>
                  </a:lnTo>
                  <a:lnTo>
                    <a:pt x="7528" y="21212"/>
                  </a:lnTo>
                  <a:lnTo>
                    <a:pt x="7001" y="21387"/>
                  </a:lnTo>
                  <a:lnTo>
                    <a:pt x="6560" y="21001"/>
                  </a:lnTo>
                  <a:lnTo>
                    <a:pt x="6214" y="21058"/>
                  </a:lnTo>
                  <a:lnTo>
                    <a:pt x="5751" y="21600"/>
                  </a:lnTo>
                  <a:lnTo>
                    <a:pt x="4717" y="21367"/>
                  </a:lnTo>
                  <a:lnTo>
                    <a:pt x="3552" y="21190"/>
                  </a:lnTo>
                  <a:lnTo>
                    <a:pt x="1792" y="20803"/>
                  </a:lnTo>
                  <a:lnTo>
                    <a:pt x="1161" y="20879"/>
                  </a:lnTo>
                  <a:lnTo>
                    <a:pt x="0" y="19546"/>
                  </a:lnTo>
                  <a:lnTo>
                    <a:pt x="531" y="19134"/>
                  </a:lnTo>
                  <a:lnTo>
                    <a:pt x="974" y="18965"/>
                  </a:lnTo>
                  <a:lnTo>
                    <a:pt x="1238" y="18517"/>
                  </a:lnTo>
                  <a:lnTo>
                    <a:pt x="1516" y="17925"/>
                  </a:lnTo>
                  <a:lnTo>
                    <a:pt x="1878" y="17362"/>
                  </a:lnTo>
                  <a:lnTo>
                    <a:pt x="2164" y="16774"/>
                  </a:lnTo>
                  <a:lnTo>
                    <a:pt x="2132" y="16325"/>
                  </a:lnTo>
                  <a:lnTo>
                    <a:pt x="1354" y="15474"/>
                  </a:lnTo>
                  <a:lnTo>
                    <a:pt x="869" y="14891"/>
                  </a:lnTo>
                  <a:lnTo>
                    <a:pt x="441" y="14687"/>
                  </a:lnTo>
                  <a:lnTo>
                    <a:pt x="92" y="14168"/>
                  </a:lnTo>
                  <a:lnTo>
                    <a:pt x="447" y="13425"/>
                  </a:lnTo>
                  <a:lnTo>
                    <a:pt x="1083" y="12975"/>
                  </a:lnTo>
                  <a:lnTo>
                    <a:pt x="708" y="12668"/>
                  </a:lnTo>
                  <a:lnTo>
                    <a:pt x="1005" y="12063"/>
                  </a:lnTo>
                  <a:lnTo>
                    <a:pt x="2116" y="11614"/>
                  </a:lnTo>
                  <a:lnTo>
                    <a:pt x="2389" y="11995"/>
                  </a:lnTo>
                  <a:lnTo>
                    <a:pt x="3085" y="11569"/>
                  </a:lnTo>
                  <a:lnTo>
                    <a:pt x="3307" y="11263"/>
                  </a:lnTo>
                  <a:lnTo>
                    <a:pt x="3362" y="10837"/>
                  </a:lnTo>
                  <a:lnTo>
                    <a:pt x="3295" y="10425"/>
                  </a:lnTo>
                  <a:lnTo>
                    <a:pt x="2628" y="9657"/>
                  </a:lnTo>
                  <a:lnTo>
                    <a:pt x="2148" y="9381"/>
                  </a:lnTo>
                  <a:lnTo>
                    <a:pt x="1639" y="9292"/>
                  </a:lnTo>
                  <a:lnTo>
                    <a:pt x="1008" y="8875"/>
                  </a:lnTo>
                  <a:lnTo>
                    <a:pt x="1870" y="8407"/>
                  </a:lnTo>
                  <a:lnTo>
                    <a:pt x="2920" y="8119"/>
                  </a:lnTo>
                  <a:lnTo>
                    <a:pt x="2775" y="7852"/>
                  </a:lnTo>
                  <a:lnTo>
                    <a:pt x="2432" y="7731"/>
                  </a:lnTo>
                  <a:lnTo>
                    <a:pt x="2067" y="7052"/>
                  </a:lnTo>
                  <a:lnTo>
                    <a:pt x="1673" y="6493"/>
                  </a:lnTo>
                  <a:lnTo>
                    <a:pt x="850" y="5870"/>
                  </a:lnTo>
                  <a:lnTo>
                    <a:pt x="958" y="5175"/>
                  </a:lnTo>
                  <a:lnTo>
                    <a:pt x="937" y="4084"/>
                  </a:lnTo>
                  <a:lnTo>
                    <a:pt x="1766" y="3877"/>
                  </a:lnTo>
                  <a:lnTo>
                    <a:pt x="2859" y="2414"/>
                  </a:lnTo>
                  <a:lnTo>
                    <a:pt x="3685" y="2069"/>
                  </a:lnTo>
                  <a:lnTo>
                    <a:pt x="4388" y="2560"/>
                  </a:lnTo>
                  <a:lnTo>
                    <a:pt x="4366" y="3458"/>
                  </a:lnTo>
                  <a:lnTo>
                    <a:pt x="4542" y="3894"/>
                  </a:lnTo>
                  <a:lnTo>
                    <a:pt x="5151" y="3651"/>
                  </a:lnTo>
                  <a:lnTo>
                    <a:pt x="5714" y="3195"/>
                  </a:lnTo>
                  <a:lnTo>
                    <a:pt x="6428" y="3001"/>
                  </a:lnTo>
                  <a:lnTo>
                    <a:pt x="6921" y="2571"/>
                  </a:lnTo>
                  <a:lnTo>
                    <a:pt x="7807" y="2499"/>
                  </a:lnTo>
                  <a:lnTo>
                    <a:pt x="8062" y="2964"/>
                  </a:lnTo>
                  <a:lnTo>
                    <a:pt x="8683" y="2399"/>
                  </a:lnTo>
                  <a:lnTo>
                    <a:pt x="10393" y="2516"/>
                  </a:lnTo>
                  <a:lnTo>
                    <a:pt x="10534" y="2167"/>
                  </a:lnTo>
                  <a:lnTo>
                    <a:pt x="10498" y="1087"/>
                  </a:lnTo>
                  <a:lnTo>
                    <a:pt x="11066" y="530"/>
                  </a:lnTo>
                  <a:lnTo>
                    <a:pt x="12205" y="570"/>
                  </a:lnTo>
                  <a:lnTo>
                    <a:pt x="12639" y="118"/>
                  </a:lnTo>
                  <a:lnTo>
                    <a:pt x="13799" y="0"/>
                  </a:lnTo>
                  <a:lnTo>
                    <a:pt x="15896" y="2663"/>
                  </a:lnTo>
                  <a:lnTo>
                    <a:pt x="15285" y="2885"/>
                  </a:lnTo>
                  <a:lnTo>
                    <a:pt x="15338" y="3207"/>
                  </a:lnTo>
                  <a:lnTo>
                    <a:pt x="15857" y="3643"/>
                  </a:lnTo>
                  <a:lnTo>
                    <a:pt x="16136" y="4159"/>
                  </a:lnTo>
                  <a:lnTo>
                    <a:pt x="17096" y="3887"/>
                  </a:lnTo>
                  <a:lnTo>
                    <a:pt x="18947" y="3872"/>
                  </a:lnTo>
                  <a:lnTo>
                    <a:pt x="18721" y="4455"/>
                  </a:lnTo>
                  <a:lnTo>
                    <a:pt x="18062" y="4794"/>
                  </a:lnTo>
                  <a:lnTo>
                    <a:pt x="18108" y="5139"/>
                  </a:lnTo>
                  <a:lnTo>
                    <a:pt x="17782" y="5431"/>
                  </a:lnTo>
                  <a:lnTo>
                    <a:pt x="18159" y="5751"/>
                  </a:lnTo>
                  <a:lnTo>
                    <a:pt x="18823" y="6032"/>
                  </a:lnTo>
                  <a:lnTo>
                    <a:pt x="19230" y="6372"/>
                  </a:lnTo>
                  <a:lnTo>
                    <a:pt x="20124" y="6217"/>
                  </a:lnTo>
                  <a:lnTo>
                    <a:pt x="20401" y="6577"/>
                  </a:lnTo>
                  <a:lnTo>
                    <a:pt x="20850" y="7158"/>
                  </a:lnTo>
                  <a:lnTo>
                    <a:pt x="21345" y="7839"/>
                  </a:lnTo>
                  <a:lnTo>
                    <a:pt x="21600" y="8120"/>
                  </a:lnTo>
                  <a:lnTo>
                    <a:pt x="20924" y="8432"/>
                  </a:lnTo>
                  <a:lnTo>
                    <a:pt x="19975" y="8948"/>
                  </a:lnTo>
                  <a:lnTo>
                    <a:pt x="19744" y="9425"/>
                  </a:lnTo>
                  <a:lnTo>
                    <a:pt x="19861" y="9918"/>
                  </a:lnTo>
                  <a:lnTo>
                    <a:pt x="19699" y="10321"/>
                  </a:lnTo>
                  <a:lnTo>
                    <a:pt x="19180" y="10623"/>
                  </a:lnTo>
                  <a:lnTo>
                    <a:pt x="18463" y="10946"/>
                  </a:lnTo>
                  <a:lnTo>
                    <a:pt x="17730" y="11021"/>
                  </a:lnTo>
                  <a:lnTo>
                    <a:pt x="17026" y="11284"/>
                  </a:lnTo>
                  <a:lnTo>
                    <a:pt x="16512" y="11398"/>
                  </a:lnTo>
                  <a:lnTo>
                    <a:pt x="16096" y="10898"/>
                  </a:lnTo>
                  <a:lnTo>
                    <a:pt x="15498" y="10931"/>
                  </a:lnTo>
                  <a:lnTo>
                    <a:pt x="15024" y="10476"/>
                  </a:lnTo>
                  <a:lnTo>
                    <a:pt x="15079" y="9742"/>
                  </a:lnTo>
                  <a:lnTo>
                    <a:pt x="14635" y="9805"/>
                  </a:lnTo>
                  <a:lnTo>
                    <a:pt x="14258" y="9721"/>
                  </a:lnTo>
                  <a:lnTo>
                    <a:pt x="13817" y="9267"/>
                  </a:lnTo>
                  <a:lnTo>
                    <a:pt x="13599" y="8714"/>
                  </a:lnTo>
                  <a:lnTo>
                    <a:pt x="14483" y="8502"/>
                  </a:lnTo>
                  <a:lnTo>
                    <a:pt x="14219" y="8249"/>
                  </a:lnTo>
                  <a:lnTo>
                    <a:pt x="13452" y="7902"/>
                  </a:lnTo>
                  <a:lnTo>
                    <a:pt x="13077" y="7776"/>
                  </a:lnTo>
                  <a:lnTo>
                    <a:pt x="12579" y="7601"/>
                  </a:lnTo>
                  <a:lnTo>
                    <a:pt x="12367" y="7229"/>
                  </a:lnTo>
                  <a:lnTo>
                    <a:pt x="12527" y="6831"/>
                  </a:lnTo>
                  <a:lnTo>
                    <a:pt x="12931" y="6736"/>
                  </a:lnTo>
                  <a:lnTo>
                    <a:pt x="13093" y="6378"/>
                  </a:lnTo>
                  <a:lnTo>
                    <a:pt x="12556" y="6348"/>
                  </a:lnTo>
                  <a:lnTo>
                    <a:pt x="11546" y="6407"/>
                  </a:lnTo>
                  <a:lnTo>
                    <a:pt x="10812" y="5858"/>
                  </a:lnTo>
                  <a:lnTo>
                    <a:pt x="10141" y="5420"/>
                  </a:lnTo>
                  <a:lnTo>
                    <a:pt x="9441" y="5853"/>
                  </a:lnTo>
                  <a:lnTo>
                    <a:pt x="9634" y="6223"/>
                  </a:lnTo>
                  <a:lnTo>
                    <a:pt x="7282" y="7232"/>
                  </a:lnTo>
                  <a:lnTo>
                    <a:pt x="7917" y="7689"/>
                  </a:lnTo>
                  <a:lnTo>
                    <a:pt x="7980" y="8119"/>
                  </a:lnTo>
                  <a:lnTo>
                    <a:pt x="7485" y="8302"/>
                  </a:lnTo>
                  <a:lnTo>
                    <a:pt x="6953" y="8448"/>
                  </a:lnTo>
                  <a:lnTo>
                    <a:pt x="6406" y="8711"/>
                  </a:lnTo>
                  <a:lnTo>
                    <a:pt x="6229" y="8999"/>
                  </a:lnTo>
                  <a:lnTo>
                    <a:pt x="6621" y="9317"/>
                  </a:lnTo>
                  <a:lnTo>
                    <a:pt x="6473" y="9773"/>
                  </a:lnTo>
                  <a:lnTo>
                    <a:pt x="6751" y="10151"/>
                  </a:lnTo>
                  <a:lnTo>
                    <a:pt x="7493" y="10317"/>
                  </a:lnTo>
                  <a:lnTo>
                    <a:pt x="8117" y="10252"/>
                  </a:lnTo>
                  <a:lnTo>
                    <a:pt x="8951" y="10178"/>
                  </a:lnTo>
                  <a:lnTo>
                    <a:pt x="9446" y="10496"/>
                  </a:lnTo>
                  <a:lnTo>
                    <a:pt x="10022" y="10580"/>
                  </a:lnTo>
                  <a:lnTo>
                    <a:pt x="10460" y="10074"/>
                  </a:lnTo>
                  <a:lnTo>
                    <a:pt x="11171" y="10007"/>
                  </a:lnTo>
                  <a:lnTo>
                    <a:pt x="11648" y="9640"/>
                  </a:lnTo>
                  <a:lnTo>
                    <a:pt x="11800" y="9251"/>
                  </a:lnTo>
                  <a:lnTo>
                    <a:pt x="11231" y="9082"/>
                  </a:lnTo>
                  <a:lnTo>
                    <a:pt x="10936" y="8767"/>
                  </a:lnTo>
                  <a:lnTo>
                    <a:pt x="11381" y="8499"/>
                  </a:lnTo>
                  <a:lnTo>
                    <a:pt x="12042" y="8433"/>
                  </a:lnTo>
                  <a:lnTo>
                    <a:pt x="12386" y="8676"/>
                  </a:lnTo>
                  <a:lnTo>
                    <a:pt x="12540" y="9137"/>
                  </a:lnTo>
                  <a:lnTo>
                    <a:pt x="12624" y="9659"/>
                  </a:lnTo>
                  <a:lnTo>
                    <a:pt x="11319" y="10345"/>
                  </a:lnTo>
                  <a:lnTo>
                    <a:pt x="11667" y="11018"/>
                  </a:lnTo>
                  <a:lnTo>
                    <a:pt x="11783" y="11459"/>
                  </a:lnTo>
                  <a:lnTo>
                    <a:pt x="11345" y="11689"/>
                  </a:lnTo>
                  <a:lnTo>
                    <a:pt x="11210" y="12131"/>
                  </a:lnTo>
                  <a:lnTo>
                    <a:pt x="11355" y="12579"/>
                  </a:lnTo>
                  <a:lnTo>
                    <a:pt x="12049" y="12706"/>
                  </a:lnTo>
                  <a:lnTo>
                    <a:pt x="12655" y="13033"/>
                  </a:lnTo>
                  <a:lnTo>
                    <a:pt x="14124" y="1295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19" name="Shape 182">
              <a:extLst>
                <a:ext uri="{FF2B5EF4-FFF2-40B4-BE49-F238E27FC236}">
                  <a16:creationId xmlns:a16="http://schemas.microsoft.com/office/drawing/2014/main" id="{2A6B3E6C-0875-458A-B96B-DE9A7F2D7326}"/>
                </a:ext>
              </a:extLst>
            </p:cNvPr>
            <p:cNvSpPr/>
            <p:nvPr/>
          </p:nvSpPr>
          <p:spPr>
            <a:xfrm>
              <a:off x="11653649" y="4766144"/>
              <a:ext cx="594342" cy="618813"/>
            </a:xfrm>
            <a:custGeom>
              <a:avLst/>
              <a:gdLst/>
              <a:ahLst/>
              <a:cxnLst>
                <a:cxn ang="0">
                  <a:pos x="wd2" y="hd2"/>
                </a:cxn>
                <a:cxn ang="5400000">
                  <a:pos x="wd2" y="hd2"/>
                </a:cxn>
                <a:cxn ang="10800000">
                  <a:pos x="wd2" y="hd2"/>
                </a:cxn>
                <a:cxn ang="16200000">
                  <a:pos x="wd2" y="hd2"/>
                </a:cxn>
              </a:cxnLst>
              <a:rect l="0" t="0" r="r" b="b"/>
              <a:pathLst>
                <a:path w="21600" h="21600" extrusionOk="0">
                  <a:moveTo>
                    <a:pt x="21406" y="9796"/>
                  </a:moveTo>
                  <a:lnTo>
                    <a:pt x="17788" y="13454"/>
                  </a:lnTo>
                  <a:lnTo>
                    <a:pt x="16086" y="13600"/>
                  </a:lnTo>
                  <a:lnTo>
                    <a:pt x="15111" y="14362"/>
                  </a:lnTo>
                  <a:lnTo>
                    <a:pt x="17418" y="15630"/>
                  </a:lnTo>
                  <a:lnTo>
                    <a:pt x="17484" y="17546"/>
                  </a:lnTo>
                  <a:lnTo>
                    <a:pt x="15361" y="19436"/>
                  </a:lnTo>
                  <a:lnTo>
                    <a:pt x="13555" y="19781"/>
                  </a:lnTo>
                  <a:lnTo>
                    <a:pt x="12013" y="21587"/>
                  </a:lnTo>
                  <a:lnTo>
                    <a:pt x="9535" y="21600"/>
                  </a:lnTo>
                  <a:lnTo>
                    <a:pt x="8129" y="20379"/>
                  </a:lnTo>
                  <a:lnTo>
                    <a:pt x="4264" y="21015"/>
                  </a:lnTo>
                  <a:lnTo>
                    <a:pt x="1687" y="20383"/>
                  </a:lnTo>
                  <a:lnTo>
                    <a:pt x="273" y="18489"/>
                  </a:lnTo>
                  <a:lnTo>
                    <a:pt x="847" y="16712"/>
                  </a:lnTo>
                  <a:lnTo>
                    <a:pt x="0" y="15259"/>
                  </a:lnTo>
                  <a:lnTo>
                    <a:pt x="389" y="13520"/>
                  </a:lnTo>
                  <a:lnTo>
                    <a:pt x="2242" y="12325"/>
                  </a:lnTo>
                  <a:lnTo>
                    <a:pt x="5148" y="11251"/>
                  </a:lnTo>
                  <a:lnTo>
                    <a:pt x="4880" y="10034"/>
                  </a:lnTo>
                  <a:lnTo>
                    <a:pt x="2767" y="7929"/>
                  </a:lnTo>
                  <a:lnTo>
                    <a:pt x="10148" y="3341"/>
                  </a:lnTo>
                  <a:lnTo>
                    <a:pt x="9462" y="2202"/>
                  </a:lnTo>
                  <a:lnTo>
                    <a:pt x="12071" y="0"/>
                  </a:lnTo>
                  <a:lnTo>
                    <a:pt x="16624" y="4057"/>
                  </a:lnTo>
                  <a:lnTo>
                    <a:pt x="19234" y="3771"/>
                  </a:lnTo>
                  <a:lnTo>
                    <a:pt x="21600" y="4256"/>
                  </a:lnTo>
                  <a:lnTo>
                    <a:pt x="21108" y="6256"/>
                  </a:lnTo>
                  <a:lnTo>
                    <a:pt x="19808" y="6799"/>
                  </a:lnTo>
                  <a:lnTo>
                    <a:pt x="19555" y="8146"/>
                  </a:lnTo>
                  <a:lnTo>
                    <a:pt x="21406" y="979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0" name="Shape 183">
              <a:extLst>
                <a:ext uri="{FF2B5EF4-FFF2-40B4-BE49-F238E27FC236}">
                  <a16:creationId xmlns:a16="http://schemas.microsoft.com/office/drawing/2014/main" id="{8C091905-CE5A-48D4-96FC-3304854E18DE}"/>
                </a:ext>
              </a:extLst>
            </p:cNvPr>
            <p:cNvSpPr/>
            <p:nvPr/>
          </p:nvSpPr>
          <p:spPr>
            <a:xfrm>
              <a:off x="12053045" y="5043997"/>
              <a:ext cx="383323" cy="637213"/>
            </a:xfrm>
            <a:custGeom>
              <a:avLst/>
              <a:gdLst/>
              <a:ahLst/>
              <a:cxnLst>
                <a:cxn ang="0">
                  <a:pos x="wd2" y="hd2"/>
                </a:cxn>
                <a:cxn ang="5400000">
                  <a:pos x="wd2" y="hd2"/>
                </a:cxn>
                <a:cxn ang="10800000">
                  <a:pos x="wd2" y="hd2"/>
                </a:cxn>
                <a:cxn ang="16200000">
                  <a:pos x="wd2" y="hd2"/>
                </a:cxn>
              </a:cxnLst>
              <a:rect l="0" t="0" r="r" b="b"/>
              <a:pathLst>
                <a:path w="21600" h="21600" extrusionOk="0">
                  <a:moveTo>
                    <a:pt x="12465" y="339"/>
                  </a:moveTo>
                  <a:lnTo>
                    <a:pt x="9997" y="0"/>
                  </a:lnTo>
                  <a:lnTo>
                    <a:pt x="4960" y="3287"/>
                  </a:lnTo>
                  <a:lnTo>
                    <a:pt x="6461" y="4652"/>
                  </a:lnTo>
                  <a:lnTo>
                    <a:pt x="7289" y="7437"/>
                  </a:lnTo>
                  <a:lnTo>
                    <a:pt x="992" y="10593"/>
                  </a:lnTo>
                  <a:lnTo>
                    <a:pt x="2299" y="12916"/>
                  </a:lnTo>
                  <a:lnTo>
                    <a:pt x="3155" y="14711"/>
                  </a:lnTo>
                  <a:lnTo>
                    <a:pt x="1238" y="15377"/>
                  </a:lnTo>
                  <a:lnTo>
                    <a:pt x="0" y="16955"/>
                  </a:lnTo>
                  <a:lnTo>
                    <a:pt x="1274" y="19838"/>
                  </a:lnTo>
                  <a:lnTo>
                    <a:pt x="5067" y="20488"/>
                  </a:lnTo>
                  <a:lnTo>
                    <a:pt x="7717" y="21600"/>
                  </a:lnTo>
                  <a:lnTo>
                    <a:pt x="14843" y="21200"/>
                  </a:lnTo>
                  <a:lnTo>
                    <a:pt x="15847" y="17851"/>
                  </a:lnTo>
                  <a:lnTo>
                    <a:pt x="17183" y="15165"/>
                  </a:lnTo>
                  <a:lnTo>
                    <a:pt x="19018" y="13132"/>
                  </a:lnTo>
                  <a:lnTo>
                    <a:pt x="21600" y="12233"/>
                  </a:lnTo>
                  <a:lnTo>
                    <a:pt x="20317" y="11076"/>
                  </a:lnTo>
                  <a:lnTo>
                    <a:pt x="20120" y="7568"/>
                  </a:lnTo>
                  <a:lnTo>
                    <a:pt x="17387" y="7841"/>
                  </a:lnTo>
                  <a:lnTo>
                    <a:pt x="15696" y="7306"/>
                  </a:lnTo>
                  <a:lnTo>
                    <a:pt x="13251" y="4554"/>
                  </a:lnTo>
                  <a:lnTo>
                    <a:pt x="17909" y="3650"/>
                  </a:lnTo>
                  <a:lnTo>
                    <a:pt x="15538" y="1761"/>
                  </a:lnTo>
                  <a:lnTo>
                    <a:pt x="12465" y="33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1" name="Shape 184">
              <a:extLst>
                <a:ext uri="{FF2B5EF4-FFF2-40B4-BE49-F238E27FC236}">
                  <a16:creationId xmlns:a16="http://schemas.microsoft.com/office/drawing/2014/main" id="{7E83EFDC-1671-4B7C-9FA4-0BADAAB5C917}"/>
                </a:ext>
              </a:extLst>
            </p:cNvPr>
            <p:cNvSpPr/>
            <p:nvPr/>
          </p:nvSpPr>
          <p:spPr>
            <a:xfrm>
              <a:off x="11582140" y="5788483"/>
              <a:ext cx="2245852" cy="1403691"/>
            </a:xfrm>
            <a:custGeom>
              <a:avLst/>
              <a:gdLst/>
              <a:ahLst/>
              <a:cxnLst>
                <a:cxn ang="0">
                  <a:pos x="wd2" y="hd2"/>
                </a:cxn>
                <a:cxn ang="5400000">
                  <a:pos x="wd2" y="hd2"/>
                </a:cxn>
                <a:cxn ang="10800000">
                  <a:pos x="wd2" y="hd2"/>
                </a:cxn>
                <a:cxn ang="16200000">
                  <a:pos x="wd2" y="hd2"/>
                </a:cxn>
              </a:cxnLst>
              <a:rect l="0" t="0" r="r" b="b"/>
              <a:pathLst>
                <a:path w="21600" h="21600" extrusionOk="0">
                  <a:moveTo>
                    <a:pt x="8682" y="1634"/>
                  </a:moveTo>
                  <a:lnTo>
                    <a:pt x="8328" y="676"/>
                  </a:lnTo>
                  <a:lnTo>
                    <a:pt x="7752" y="0"/>
                  </a:lnTo>
                  <a:lnTo>
                    <a:pt x="7449" y="706"/>
                  </a:lnTo>
                  <a:lnTo>
                    <a:pt x="7000" y="1149"/>
                  </a:lnTo>
                  <a:lnTo>
                    <a:pt x="6727" y="2183"/>
                  </a:lnTo>
                  <a:lnTo>
                    <a:pt x="6185" y="2471"/>
                  </a:lnTo>
                  <a:lnTo>
                    <a:pt x="5300" y="2404"/>
                  </a:lnTo>
                  <a:lnTo>
                    <a:pt x="4812" y="3237"/>
                  </a:lnTo>
                  <a:lnTo>
                    <a:pt x="4325" y="4384"/>
                  </a:lnTo>
                  <a:lnTo>
                    <a:pt x="3984" y="4294"/>
                  </a:lnTo>
                  <a:lnTo>
                    <a:pt x="3670" y="4017"/>
                  </a:lnTo>
                  <a:lnTo>
                    <a:pt x="3541" y="4887"/>
                  </a:lnTo>
                  <a:lnTo>
                    <a:pt x="3376" y="5457"/>
                  </a:lnTo>
                  <a:lnTo>
                    <a:pt x="2985" y="5520"/>
                  </a:lnTo>
                  <a:lnTo>
                    <a:pt x="2662" y="6591"/>
                  </a:lnTo>
                  <a:lnTo>
                    <a:pt x="2440" y="7913"/>
                  </a:lnTo>
                  <a:lnTo>
                    <a:pt x="1667" y="9068"/>
                  </a:lnTo>
                  <a:lnTo>
                    <a:pt x="1301" y="9854"/>
                  </a:lnTo>
                  <a:lnTo>
                    <a:pt x="1134" y="10816"/>
                  </a:lnTo>
                  <a:lnTo>
                    <a:pt x="1384" y="11677"/>
                  </a:lnTo>
                  <a:lnTo>
                    <a:pt x="1847" y="12470"/>
                  </a:lnTo>
                  <a:lnTo>
                    <a:pt x="1679" y="13093"/>
                  </a:lnTo>
                  <a:lnTo>
                    <a:pt x="1411" y="13786"/>
                  </a:lnTo>
                  <a:lnTo>
                    <a:pt x="1432" y="15005"/>
                  </a:lnTo>
                  <a:lnTo>
                    <a:pt x="2297" y="13901"/>
                  </a:lnTo>
                  <a:lnTo>
                    <a:pt x="2737" y="13838"/>
                  </a:lnTo>
                  <a:lnTo>
                    <a:pt x="3343" y="12772"/>
                  </a:lnTo>
                  <a:lnTo>
                    <a:pt x="3567" y="12843"/>
                  </a:lnTo>
                  <a:lnTo>
                    <a:pt x="3075" y="13689"/>
                  </a:lnTo>
                  <a:lnTo>
                    <a:pt x="2215" y="14677"/>
                  </a:lnTo>
                  <a:lnTo>
                    <a:pt x="1677" y="15052"/>
                  </a:lnTo>
                  <a:lnTo>
                    <a:pt x="1536" y="16089"/>
                  </a:lnTo>
                  <a:lnTo>
                    <a:pt x="931" y="16835"/>
                  </a:lnTo>
                  <a:lnTo>
                    <a:pt x="401" y="17264"/>
                  </a:lnTo>
                  <a:lnTo>
                    <a:pt x="0" y="18268"/>
                  </a:lnTo>
                  <a:lnTo>
                    <a:pt x="219" y="19575"/>
                  </a:lnTo>
                  <a:lnTo>
                    <a:pt x="903" y="19404"/>
                  </a:lnTo>
                  <a:lnTo>
                    <a:pt x="1581" y="20210"/>
                  </a:lnTo>
                  <a:lnTo>
                    <a:pt x="2015" y="20355"/>
                  </a:lnTo>
                  <a:lnTo>
                    <a:pt x="2278" y="21381"/>
                  </a:lnTo>
                  <a:lnTo>
                    <a:pt x="2866" y="21589"/>
                  </a:lnTo>
                  <a:lnTo>
                    <a:pt x="4327" y="21325"/>
                  </a:lnTo>
                  <a:lnTo>
                    <a:pt x="4908" y="20518"/>
                  </a:lnTo>
                  <a:lnTo>
                    <a:pt x="4984" y="19219"/>
                  </a:lnTo>
                  <a:lnTo>
                    <a:pt x="5787" y="18849"/>
                  </a:lnTo>
                  <a:lnTo>
                    <a:pt x="6393" y="19191"/>
                  </a:lnTo>
                  <a:lnTo>
                    <a:pt x="6505" y="20280"/>
                  </a:lnTo>
                  <a:lnTo>
                    <a:pt x="6960" y="20984"/>
                  </a:lnTo>
                  <a:lnTo>
                    <a:pt x="7276" y="21600"/>
                  </a:lnTo>
                  <a:lnTo>
                    <a:pt x="7476" y="20982"/>
                  </a:lnTo>
                  <a:lnTo>
                    <a:pt x="7885" y="20848"/>
                  </a:lnTo>
                  <a:lnTo>
                    <a:pt x="8286" y="21314"/>
                  </a:lnTo>
                  <a:lnTo>
                    <a:pt x="8852" y="20596"/>
                  </a:lnTo>
                  <a:lnTo>
                    <a:pt x="9348" y="19725"/>
                  </a:lnTo>
                  <a:lnTo>
                    <a:pt x="9671" y="20174"/>
                  </a:lnTo>
                  <a:lnTo>
                    <a:pt x="9877" y="20843"/>
                  </a:lnTo>
                  <a:lnTo>
                    <a:pt x="10258" y="21392"/>
                  </a:lnTo>
                  <a:lnTo>
                    <a:pt x="10833" y="20963"/>
                  </a:lnTo>
                  <a:lnTo>
                    <a:pt x="10796" y="19883"/>
                  </a:lnTo>
                  <a:lnTo>
                    <a:pt x="11086" y="19258"/>
                  </a:lnTo>
                  <a:lnTo>
                    <a:pt x="11420" y="19675"/>
                  </a:lnTo>
                  <a:lnTo>
                    <a:pt x="11694" y="19081"/>
                  </a:lnTo>
                  <a:lnTo>
                    <a:pt x="11942" y="17858"/>
                  </a:lnTo>
                  <a:lnTo>
                    <a:pt x="12417" y="17251"/>
                  </a:lnTo>
                  <a:lnTo>
                    <a:pt x="13273" y="16856"/>
                  </a:lnTo>
                  <a:lnTo>
                    <a:pt x="13730" y="15380"/>
                  </a:lnTo>
                  <a:lnTo>
                    <a:pt x="13972" y="14231"/>
                  </a:lnTo>
                  <a:lnTo>
                    <a:pt x="14436" y="13129"/>
                  </a:lnTo>
                  <a:lnTo>
                    <a:pt x="14913" y="12460"/>
                  </a:lnTo>
                  <a:lnTo>
                    <a:pt x="15391" y="11720"/>
                  </a:lnTo>
                  <a:lnTo>
                    <a:pt x="15409" y="11319"/>
                  </a:lnTo>
                  <a:lnTo>
                    <a:pt x="14999" y="11078"/>
                  </a:lnTo>
                  <a:lnTo>
                    <a:pt x="14990" y="10564"/>
                  </a:lnTo>
                  <a:lnTo>
                    <a:pt x="15457" y="10116"/>
                  </a:lnTo>
                  <a:lnTo>
                    <a:pt x="15783" y="11118"/>
                  </a:lnTo>
                  <a:lnTo>
                    <a:pt x="16424" y="10786"/>
                  </a:lnTo>
                  <a:lnTo>
                    <a:pt x="16437" y="10022"/>
                  </a:lnTo>
                  <a:lnTo>
                    <a:pt x="16509" y="9364"/>
                  </a:lnTo>
                  <a:lnTo>
                    <a:pt x="16629" y="8763"/>
                  </a:lnTo>
                  <a:lnTo>
                    <a:pt x="16928" y="9184"/>
                  </a:lnTo>
                  <a:lnTo>
                    <a:pt x="17231" y="8919"/>
                  </a:lnTo>
                  <a:lnTo>
                    <a:pt x="17264" y="8277"/>
                  </a:lnTo>
                  <a:lnTo>
                    <a:pt x="16865" y="8305"/>
                  </a:lnTo>
                  <a:lnTo>
                    <a:pt x="16514" y="8048"/>
                  </a:lnTo>
                  <a:lnTo>
                    <a:pt x="17003" y="7633"/>
                  </a:lnTo>
                  <a:lnTo>
                    <a:pt x="17463" y="7926"/>
                  </a:lnTo>
                  <a:lnTo>
                    <a:pt x="18014" y="7091"/>
                  </a:lnTo>
                  <a:lnTo>
                    <a:pt x="18465" y="6153"/>
                  </a:lnTo>
                  <a:lnTo>
                    <a:pt x="18749" y="6768"/>
                  </a:lnTo>
                  <a:lnTo>
                    <a:pt x="19111" y="6161"/>
                  </a:lnTo>
                  <a:lnTo>
                    <a:pt x="19511" y="5370"/>
                  </a:lnTo>
                  <a:lnTo>
                    <a:pt x="20277" y="5277"/>
                  </a:lnTo>
                  <a:lnTo>
                    <a:pt x="20510" y="5962"/>
                  </a:lnTo>
                  <a:lnTo>
                    <a:pt x="21009" y="5745"/>
                  </a:lnTo>
                  <a:lnTo>
                    <a:pt x="21239" y="5131"/>
                  </a:lnTo>
                  <a:lnTo>
                    <a:pt x="21314" y="4735"/>
                  </a:lnTo>
                  <a:lnTo>
                    <a:pt x="20988" y="4483"/>
                  </a:lnTo>
                  <a:lnTo>
                    <a:pt x="21315" y="3885"/>
                  </a:lnTo>
                  <a:lnTo>
                    <a:pt x="21329" y="3154"/>
                  </a:lnTo>
                  <a:lnTo>
                    <a:pt x="21600" y="2545"/>
                  </a:lnTo>
                  <a:lnTo>
                    <a:pt x="21163" y="2363"/>
                  </a:lnTo>
                  <a:lnTo>
                    <a:pt x="20437" y="2395"/>
                  </a:lnTo>
                  <a:lnTo>
                    <a:pt x="20031" y="2358"/>
                  </a:lnTo>
                  <a:lnTo>
                    <a:pt x="19921" y="1793"/>
                  </a:lnTo>
                  <a:lnTo>
                    <a:pt x="19376" y="2387"/>
                  </a:lnTo>
                  <a:lnTo>
                    <a:pt x="18915" y="2532"/>
                  </a:lnTo>
                  <a:lnTo>
                    <a:pt x="18608" y="2571"/>
                  </a:lnTo>
                  <a:lnTo>
                    <a:pt x="18352" y="2903"/>
                  </a:lnTo>
                  <a:lnTo>
                    <a:pt x="17946" y="2339"/>
                  </a:lnTo>
                  <a:lnTo>
                    <a:pt x="17463" y="2307"/>
                  </a:lnTo>
                  <a:lnTo>
                    <a:pt x="17244" y="1894"/>
                  </a:lnTo>
                  <a:lnTo>
                    <a:pt x="17116" y="1400"/>
                  </a:lnTo>
                  <a:lnTo>
                    <a:pt x="16563" y="1446"/>
                  </a:lnTo>
                  <a:lnTo>
                    <a:pt x="16312" y="1067"/>
                  </a:lnTo>
                  <a:lnTo>
                    <a:pt x="16054" y="913"/>
                  </a:lnTo>
                  <a:lnTo>
                    <a:pt x="15960" y="104"/>
                  </a:lnTo>
                  <a:lnTo>
                    <a:pt x="15777" y="919"/>
                  </a:lnTo>
                  <a:lnTo>
                    <a:pt x="15527" y="1619"/>
                  </a:lnTo>
                  <a:lnTo>
                    <a:pt x="15079" y="2326"/>
                  </a:lnTo>
                  <a:lnTo>
                    <a:pt x="14517" y="3083"/>
                  </a:lnTo>
                  <a:lnTo>
                    <a:pt x="14220" y="3573"/>
                  </a:lnTo>
                  <a:lnTo>
                    <a:pt x="13770" y="4245"/>
                  </a:lnTo>
                  <a:lnTo>
                    <a:pt x="13949" y="5023"/>
                  </a:lnTo>
                  <a:lnTo>
                    <a:pt x="13553" y="5505"/>
                  </a:lnTo>
                  <a:lnTo>
                    <a:pt x="13242" y="5756"/>
                  </a:lnTo>
                  <a:lnTo>
                    <a:pt x="12885" y="5953"/>
                  </a:lnTo>
                  <a:lnTo>
                    <a:pt x="12472" y="5902"/>
                  </a:lnTo>
                  <a:lnTo>
                    <a:pt x="12143" y="5815"/>
                  </a:lnTo>
                  <a:lnTo>
                    <a:pt x="11751" y="5583"/>
                  </a:lnTo>
                  <a:lnTo>
                    <a:pt x="11171" y="5195"/>
                  </a:lnTo>
                  <a:lnTo>
                    <a:pt x="11104" y="4594"/>
                  </a:lnTo>
                  <a:lnTo>
                    <a:pt x="11219" y="4015"/>
                  </a:lnTo>
                  <a:lnTo>
                    <a:pt x="11417" y="3443"/>
                  </a:lnTo>
                  <a:lnTo>
                    <a:pt x="11559" y="2710"/>
                  </a:lnTo>
                  <a:lnTo>
                    <a:pt x="11201" y="2547"/>
                  </a:lnTo>
                  <a:lnTo>
                    <a:pt x="10875" y="2331"/>
                  </a:lnTo>
                  <a:lnTo>
                    <a:pt x="11140" y="1754"/>
                  </a:lnTo>
                  <a:lnTo>
                    <a:pt x="11141" y="919"/>
                  </a:lnTo>
                  <a:lnTo>
                    <a:pt x="10862" y="573"/>
                  </a:lnTo>
                  <a:lnTo>
                    <a:pt x="10605" y="338"/>
                  </a:lnTo>
                  <a:lnTo>
                    <a:pt x="10307" y="1084"/>
                  </a:lnTo>
                  <a:lnTo>
                    <a:pt x="9923" y="1329"/>
                  </a:lnTo>
                  <a:lnTo>
                    <a:pt x="9648" y="865"/>
                  </a:lnTo>
                  <a:lnTo>
                    <a:pt x="9314" y="783"/>
                  </a:lnTo>
                  <a:lnTo>
                    <a:pt x="8682" y="163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2" name="Shape 185">
              <a:extLst>
                <a:ext uri="{FF2B5EF4-FFF2-40B4-BE49-F238E27FC236}">
                  <a16:creationId xmlns:a16="http://schemas.microsoft.com/office/drawing/2014/main" id="{DC93D4C6-DEE6-439C-90A8-2E9B26CB1A6A}"/>
                </a:ext>
              </a:extLst>
            </p:cNvPr>
            <p:cNvSpPr/>
            <p:nvPr/>
          </p:nvSpPr>
          <p:spPr>
            <a:xfrm>
              <a:off x="12591298" y="3693237"/>
              <a:ext cx="1905947" cy="1822484"/>
            </a:xfrm>
            <a:custGeom>
              <a:avLst/>
              <a:gdLst/>
              <a:ahLst/>
              <a:cxnLst>
                <a:cxn ang="0">
                  <a:pos x="wd2" y="hd2"/>
                </a:cxn>
                <a:cxn ang="5400000">
                  <a:pos x="wd2" y="hd2"/>
                </a:cxn>
                <a:cxn ang="10800000">
                  <a:pos x="wd2" y="hd2"/>
                </a:cxn>
                <a:cxn ang="16200000">
                  <a:pos x="wd2" y="hd2"/>
                </a:cxn>
              </a:cxnLst>
              <a:rect l="0" t="0" r="r" b="b"/>
              <a:pathLst>
                <a:path w="21600" h="21600" extrusionOk="0">
                  <a:moveTo>
                    <a:pt x="13675" y="864"/>
                  </a:moveTo>
                  <a:lnTo>
                    <a:pt x="14031" y="0"/>
                  </a:lnTo>
                  <a:lnTo>
                    <a:pt x="15018" y="588"/>
                  </a:lnTo>
                  <a:lnTo>
                    <a:pt x="16110" y="1174"/>
                  </a:lnTo>
                  <a:lnTo>
                    <a:pt x="16098" y="2037"/>
                  </a:lnTo>
                  <a:lnTo>
                    <a:pt x="16752" y="2405"/>
                  </a:lnTo>
                  <a:lnTo>
                    <a:pt x="16984" y="1577"/>
                  </a:lnTo>
                  <a:lnTo>
                    <a:pt x="17267" y="927"/>
                  </a:lnTo>
                  <a:lnTo>
                    <a:pt x="17841" y="1157"/>
                  </a:lnTo>
                  <a:lnTo>
                    <a:pt x="17633" y="1731"/>
                  </a:lnTo>
                  <a:lnTo>
                    <a:pt x="17712" y="2319"/>
                  </a:lnTo>
                  <a:lnTo>
                    <a:pt x="18340" y="3057"/>
                  </a:lnTo>
                  <a:lnTo>
                    <a:pt x="18841" y="3853"/>
                  </a:lnTo>
                  <a:lnTo>
                    <a:pt x="19133" y="4648"/>
                  </a:lnTo>
                  <a:lnTo>
                    <a:pt x="19721" y="5105"/>
                  </a:lnTo>
                  <a:lnTo>
                    <a:pt x="19602" y="5837"/>
                  </a:lnTo>
                  <a:lnTo>
                    <a:pt x="19942" y="6795"/>
                  </a:lnTo>
                  <a:lnTo>
                    <a:pt x="20325" y="7348"/>
                  </a:lnTo>
                  <a:lnTo>
                    <a:pt x="20873" y="7836"/>
                  </a:lnTo>
                  <a:lnTo>
                    <a:pt x="21459" y="8947"/>
                  </a:lnTo>
                  <a:lnTo>
                    <a:pt x="21152" y="9673"/>
                  </a:lnTo>
                  <a:lnTo>
                    <a:pt x="21600" y="10076"/>
                  </a:lnTo>
                  <a:lnTo>
                    <a:pt x="21394" y="10728"/>
                  </a:lnTo>
                  <a:lnTo>
                    <a:pt x="20692" y="11145"/>
                  </a:lnTo>
                  <a:lnTo>
                    <a:pt x="20062" y="11669"/>
                  </a:lnTo>
                  <a:lnTo>
                    <a:pt x="19666" y="12288"/>
                  </a:lnTo>
                  <a:lnTo>
                    <a:pt x="18740" y="13064"/>
                  </a:lnTo>
                  <a:lnTo>
                    <a:pt x="18034" y="13663"/>
                  </a:lnTo>
                  <a:lnTo>
                    <a:pt x="17435" y="14566"/>
                  </a:lnTo>
                  <a:lnTo>
                    <a:pt x="17153" y="15147"/>
                  </a:lnTo>
                  <a:lnTo>
                    <a:pt x="16699" y="15443"/>
                  </a:lnTo>
                  <a:lnTo>
                    <a:pt x="16028" y="15594"/>
                  </a:lnTo>
                  <a:lnTo>
                    <a:pt x="15541" y="15660"/>
                  </a:lnTo>
                  <a:lnTo>
                    <a:pt x="15059" y="16055"/>
                  </a:lnTo>
                  <a:lnTo>
                    <a:pt x="14522" y="15992"/>
                  </a:lnTo>
                  <a:lnTo>
                    <a:pt x="14247" y="16453"/>
                  </a:lnTo>
                  <a:lnTo>
                    <a:pt x="13521" y="16991"/>
                  </a:lnTo>
                  <a:lnTo>
                    <a:pt x="12896" y="17439"/>
                  </a:lnTo>
                  <a:lnTo>
                    <a:pt x="12444" y="17810"/>
                  </a:lnTo>
                  <a:lnTo>
                    <a:pt x="11927" y="18326"/>
                  </a:lnTo>
                  <a:lnTo>
                    <a:pt x="11498" y="18765"/>
                  </a:lnTo>
                  <a:lnTo>
                    <a:pt x="11035" y="19404"/>
                  </a:lnTo>
                  <a:lnTo>
                    <a:pt x="10692" y="19749"/>
                  </a:lnTo>
                  <a:lnTo>
                    <a:pt x="10376" y="20146"/>
                  </a:lnTo>
                  <a:lnTo>
                    <a:pt x="9944" y="20037"/>
                  </a:lnTo>
                  <a:lnTo>
                    <a:pt x="9652" y="20516"/>
                  </a:lnTo>
                  <a:lnTo>
                    <a:pt x="9093" y="20957"/>
                  </a:lnTo>
                  <a:lnTo>
                    <a:pt x="8619" y="21486"/>
                  </a:lnTo>
                  <a:lnTo>
                    <a:pt x="8196" y="21600"/>
                  </a:lnTo>
                  <a:lnTo>
                    <a:pt x="8152" y="20778"/>
                  </a:lnTo>
                  <a:lnTo>
                    <a:pt x="8262" y="20269"/>
                  </a:lnTo>
                  <a:lnTo>
                    <a:pt x="9235" y="19973"/>
                  </a:lnTo>
                  <a:lnTo>
                    <a:pt x="9886" y="19746"/>
                  </a:lnTo>
                  <a:lnTo>
                    <a:pt x="9815" y="19175"/>
                  </a:lnTo>
                  <a:lnTo>
                    <a:pt x="9560" y="19018"/>
                  </a:lnTo>
                  <a:lnTo>
                    <a:pt x="9996" y="18442"/>
                  </a:lnTo>
                  <a:lnTo>
                    <a:pt x="9505" y="18455"/>
                  </a:lnTo>
                  <a:lnTo>
                    <a:pt x="8995" y="18586"/>
                  </a:lnTo>
                  <a:lnTo>
                    <a:pt x="8496" y="18578"/>
                  </a:lnTo>
                  <a:lnTo>
                    <a:pt x="8426" y="18190"/>
                  </a:lnTo>
                  <a:lnTo>
                    <a:pt x="8864" y="17614"/>
                  </a:lnTo>
                  <a:lnTo>
                    <a:pt x="9252" y="17377"/>
                  </a:lnTo>
                  <a:lnTo>
                    <a:pt x="9138" y="17060"/>
                  </a:lnTo>
                  <a:lnTo>
                    <a:pt x="8743" y="16762"/>
                  </a:lnTo>
                  <a:lnTo>
                    <a:pt x="9021" y="16438"/>
                  </a:lnTo>
                  <a:lnTo>
                    <a:pt x="9558" y="16000"/>
                  </a:lnTo>
                  <a:lnTo>
                    <a:pt x="10037" y="15533"/>
                  </a:lnTo>
                  <a:lnTo>
                    <a:pt x="10486" y="14795"/>
                  </a:lnTo>
                  <a:lnTo>
                    <a:pt x="10717" y="14299"/>
                  </a:lnTo>
                  <a:lnTo>
                    <a:pt x="10970" y="13843"/>
                  </a:lnTo>
                  <a:lnTo>
                    <a:pt x="11083" y="13504"/>
                  </a:lnTo>
                  <a:lnTo>
                    <a:pt x="10867" y="13122"/>
                  </a:lnTo>
                  <a:lnTo>
                    <a:pt x="10609" y="12768"/>
                  </a:lnTo>
                  <a:lnTo>
                    <a:pt x="10232" y="12328"/>
                  </a:lnTo>
                  <a:lnTo>
                    <a:pt x="9880" y="11945"/>
                  </a:lnTo>
                  <a:lnTo>
                    <a:pt x="9753" y="11407"/>
                  </a:lnTo>
                  <a:lnTo>
                    <a:pt x="9268" y="11407"/>
                  </a:lnTo>
                  <a:lnTo>
                    <a:pt x="8942" y="11804"/>
                  </a:lnTo>
                  <a:lnTo>
                    <a:pt x="7870" y="11796"/>
                  </a:lnTo>
                  <a:lnTo>
                    <a:pt x="7169" y="12330"/>
                  </a:lnTo>
                  <a:lnTo>
                    <a:pt x="6796" y="12727"/>
                  </a:lnTo>
                  <a:lnTo>
                    <a:pt x="6655" y="13268"/>
                  </a:lnTo>
                  <a:lnTo>
                    <a:pt x="6253" y="13724"/>
                  </a:lnTo>
                  <a:lnTo>
                    <a:pt x="5987" y="14303"/>
                  </a:lnTo>
                  <a:lnTo>
                    <a:pt x="5698" y="14788"/>
                  </a:lnTo>
                  <a:lnTo>
                    <a:pt x="5290" y="15358"/>
                  </a:lnTo>
                  <a:lnTo>
                    <a:pt x="4576" y="16299"/>
                  </a:lnTo>
                  <a:lnTo>
                    <a:pt x="3620" y="16718"/>
                  </a:lnTo>
                  <a:lnTo>
                    <a:pt x="2393" y="14280"/>
                  </a:lnTo>
                  <a:lnTo>
                    <a:pt x="1493" y="14433"/>
                  </a:lnTo>
                  <a:lnTo>
                    <a:pt x="1095" y="13863"/>
                  </a:lnTo>
                  <a:lnTo>
                    <a:pt x="481" y="13468"/>
                  </a:lnTo>
                  <a:lnTo>
                    <a:pt x="0" y="12971"/>
                  </a:lnTo>
                  <a:lnTo>
                    <a:pt x="447" y="12466"/>
                  </a:lnTo>
                  <a:lnTo>
                    <a:pt x="498" y="11816"/>
                  </a:lnTo>
                  <a:lnTo>
                    <a:pt x="1045" y="11430"/>
                  </a:lnTo>
                  <a:lnTo>
                    <a:pt x="1344" y="10543"/>
                  </a:lnTo>
                  <a:lnTo>
                    <a:pt x="1614" y="10127"/>
                  </a:lnTo>
                  <a:lnTo>
                    <a:pt x="1286" y="8908"/>
                  </a:lnTo>
                  <a:lnTo>
                    <a:pt x="1285" y="8223"/>
                  </a:lnTo>
                  <a:lnTo>
                    <a:pt x="992" y="7644"/>
                  </a:lnTo>
                  <a:lnTo>
                    <a:pt x="924" y="6717"/>
                  </a:lnTo>
                  <a:lnTo>
                    <a:pt x="1828" y="6318"/>
                  </a:lnTo>
                  <a:lnTo>
                    <a:pt x="2243" y="6819"/>
                  </a:lnTo>
                  <a:lnTo>
                    <a:pt x="2862" y="6769"/>
                  </a:lnTo>
                  <a:lnTo>
                    <a:pt x="3830" y="8556"/>
                  </a:lnTo>
                  <a:lnTo>
                    <a:pt x="4174" y="7757"/>
                  </a:lnTo>
                  <a:lnTo>
                    <a:pt x="5580" y="6399"/>
                  </a:lnTo>
                  <a:lnTo>
                    <a:pt x="7326" y="5115"/>
                  </a:lnTo>
                  <a:lnTo>
                    <a:pt x="8521" y="4656"/>
                  </a:lnTo>
                  <a:lnTo>
                    <a:pt x="8987" y="3643"/>
                  </a:lnTo>
                  <a:lnTo>
                    <a:pt x="9849" y="3774"/>
                  </a:lnTo>
                  <a:lnTo>
                    <a:pt x="10152" y="3084"/>
                  </a:lnTo>
                  <a:lnTo>
                    <a:pt x="11204" y="3261"/>
                  </a:lnTo>
                  <a:lnTo>
                    <a:pt x="12519" y="2845"/>
                  </a:lnTo>
                  <a:lnTo>
                    <a:pt x="12690" y="2183"/>
                  </a:lnTo>
                  <a:lnTo>
                    <a:pt x="13735" y="1733"/>
                  </a:lnTo>
                  <a:lnTo>
                    <a:pt x="13675" y="86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3" name="Shape 186">
              <a:extLst>
                <a:ext uri="{FF2B5EF4-FFF2-40B4-BE49-F238E27FC236}">
                  <a16:creationId xmlns:a16="http://schemas.microsoft.com/office/drawing/2014/main" id="{B0EE2592-6D6A-468A-AC87-5DA443128698}"/>
                </a:ext>
              </a:extLst>
            </p:cNvPr>
            <p:cNvSpPr/>
            <p:nvPr/>
          </p:nvSpPr>
          <p:spPr>
            <a:xfrm>
              <a:off x="3989994" y="5112336"/>
              <a:ext cx="4149758" cy="2955104"/>
            </a:xfrm>
            <a:custGeom>
              <a:avLst/>
              <a:gdLst/>
              <a:ahLst/>
              <a:cxnLst>
                <a:cxn ang="0">
                  <a:pos x="wd2" y="hd2"/>
                </a:cxn>
                <a:cxn ang="5400000">
                  <a:pos x="wd2" y="hd2"/>
                </a:cxn>
                <a:cxn ang="10800000">
                  <a:pos x="wd2" y="hd2"/>
                </a:cxn>
                <a:cxn ang="16200000">
                  <a:pos x="wd2" y="hd2"/>
                </a:cxn>
              </a:cxnLst>
              <a:rect l="0" t="0" r="r" b="b"/>
              <a:pathLst>
                <a:path w="21600" h="21600" extrusionOk="0">
                  <a:moveTo>
                    <a:pt x="12214" y="15808"/>
                  </a:moveTo>
                  <a:lnTo>
                    <a:pt x="12135" y="16141"/>
                  </a:lnTo>
                  <a:lnTo>
                    <a:pt x="12451" y="16559"/>
                  </a:lnTo>
                  <a:lnTo>
                    <a:pt x="12668" y="16838"/>
                  </a:lnTo>
                  <a:lnTo>
                    <a:pt x="12443" y="17072"/>
                  </a:lnTo>
                  <a:lnTo>
                    <a:pt x="12244" y="17437"/>
                  </a:lnTo>
                  <a:lnTo>
                    <a:pt x="11996" y="17952"/>
                  </a:lnTo>
                  <a:lnTo>
                    <a:pt x="11869" y="18385"/>
                  </a:lnTo>
                  <a:lnTo>
                    <a:pt x="12021" y="18737"/>
                  </a:lnTo>
                  <a:lnTo>
                    <a:pt x="12429" y="19187"/>
                  </a:lnTo>
                  <a:lnTo>
                    <a:pt x="11975" y="19306"/>
                  </a:lnTo>
                  <a:lnTo>
                    <a:pt x="11497" y="20250"/>
                  </a:lnTo>
                  <a:lnTo>
                    <a:pt x="11052" y="20473"/>
                  </a:lnTo>
                  <a:lnTo>
                    <a:pt x="10770" y="20352"/>
                  </a:lnTo>
                  <a:lnTo>
                    <a:pt x="10742" y="21338"/>
                  </a:lnTo>
                  <a:lnTo>
                    <a:pt x="10445" y="21234"/>
                  </a:lnTo>
                  <a:lnTo>
                    <a:pt x="9929" y="20471"/>
                  </a:lnTo>
                  <a:lnTo>
                    <a:pt x="9828" y="20644"/>
                  </a:lnTo>
                  <a:lnTo>
                    <a:pt x="9896" y="21116"/>
                  </a:lnTo>
                  <a:lnTo>
                    <a:pt x="9756" y="21600"/>
                  </a:lnTo>
                  <a:lnTo>
                    <a:pt x="9458" y="20966"/>
                  </a:lnTo>
                  <a:lnTo>
                    <a:pt x="8530" y="20784"/>
                  </a:lnTo>
                  <a:lnTo>
                    <a:pt x="8319" y="20120"/>
                  </a:lnTo>
                  <a:lnTo>
                    <a:pt x="8578" y="19658"/>
                  </a:lnTo>
                  <a:lnTo>
                    <a:pt x="8342" y="19289"/>
                  </a:lnTo>
                  <a:lnTo>
                    <a:pt x="7902" y="19083"/>
                  </a:lnTo>
                  <a:lnTo>
                    <a:pt x="7685" y="18392"/>
                  </a:lnTo>
                  <a:lnTo>
                    <a:pt x="7390" y="18005"/>
                  </a:lnTo>
                  <a:lnTo>
                    <a:pt x="6641" y="18343"/>
                  </a:lnTo>
                  <a:lnTo>
                    <a:pt x="6091" y="18097"/>
                  </a:lnTo>
                  <a:lnTo>
                    <a:pt x="5875" y="17830"/>
                  </a:lnTo>
                  <a:lnTo>
                    <a:pt x="5659" y="18114"/>
                  </a:lnTo>
                  <a:lnTo>
                    <a:pt x="5259" y="17463"/>
                  </a:lnTo>
                  <a:lnTo>
                    <a:pt x="4921" y="17441"/>
                  </a:lnTo>
                  <a:lnTo>
                    <a:pt x="4667" y="17089"/>
                  </a:lnTo>
                  <a:lnTo>
                    <a:pt x="3875" y="16811"/>
                  </a:lnTo>
                  <a:lnTo>
                    <a:pt x="3181" y="16376"/>
                  </a:lnTo>
                  <a:lnTo>
                    <a:pt x="2780" y="15865"/>
                  </a:lnTo>
                  <a:lnTo>
                    <a:pt x="2499" y="15401"/>
                  </a:lnTo>
                  <a:lnTo>
                    <a:pt x="2419" y="14847"/>
                  </a:lnTo>
                  <a:lnTo>
                    <a:pt x="2243" y="14834"/>
                  </a:lnTo>
                  <a:lnTo>
                    <a:pt x="1863" y="15128"/>
                  </a:lnTo>
                  <a:lnTo>
                    <a:pt x="1380" y="15066"/>
                  </a:lnTo>
                  <a:lnTo>
                    <a:pt x="809" y="14496"/>
                  </a:lnTo>
                  <a:lnTo>
                    <a:pt x="474" y="13248"/>
                  </a:lnTo>
                  <a:lnTo>
                    <a:pt x="124" y="12734"/>
                  </a:lnTo>
                  <a:lnTo>
                    <a:pt x="0" y="12122"/>
                  </a:lnTo>
                  <a:lnTo>
                    <a:pt x="375" y="11645"/>
                  </a:lnTo>
                  <a:lnTo>
                    <a:pt x="458" y="10857"/>
                  </a:lnTo>
                  <a:lnTo>
                    <a:pt x="311" y="10508"/>
                  </a:lnTo>
                  <a:lnTo>
                    <a:pt x="612" y="10155"/>
                  </a:lnTo>
                  <a:lnTo>
                    <a:pt x="460" y="10057"/>
                  </a:lnTo>
                  <a:lnTo>
                    <a:pt x="205" y="10166"/>
                  </a:lnTo>
                  <a:lnTo>
                    <a:pt x="312" y="9513"/>
                  </a:lnTo>
                  <a:lnTo>
                    <a:pt x="237" y="9004"/>
                  </a:lnTo>
                  <a:lnTo>
                    <a:pt x="345" y="8505"/>
                  </a:lnTo>
                  <a:lnTo>
                    <a:pt x="702" y="8272"/>
                  </a:lnTo>
                  <a:lnTo>
                    <a:pt x="867" y="7931"/>
                  </a:lnTo>
                  <a:lnTo>
                    <a:pt x="949" y="7537"/>
                  </a:lnTo>
                  <a:lnTo>
                    <a:pt x="434" y="7300"/>
                  </a:lnTo>
                  <a:lnTo>
                    <a:pt x="430" y="6657"/>
                  </a:lnTo>
                  <a:lnTo>
                    <a:pt x="1018" y="6561"/>
                  </a:lnTo>
                  <a:lnTo>
                    <a:pt x="1352" y="6778"/>
                  </a:lnTo>
                  <a:lnTo>
                    <a:pt x="1578" y="6678"/>
                  </a:lnTo>
                  <a:lnTo>
                    <a:pt x="1753" y="6429"/>
                  </a:lnTo>
                  <a:lnTo>
                    <a:pt x="2789" y="7094"/>
                  </a:lnTo>
                  <a:lnTo>
                    <a:pt x="3178" y="7193"/>
                  </a:lnTo>
                  <a:lnTo>
                    <a:pt x="3230" y="6871"/>
                  </a:lnTo>
                  <a:lnTo>
                    <a:pt x="3172" y="6405"/>
                  </a:lnTo>
                  <a:lnTo>
                    <a:pt x="2877" y="6184"/>
                  </a:lnTo>
                  <a:lnTo>
                    <a:pt x="2591" y="5704"/>
                  </a:lnTo>
                  <a:lnTo>
                    <a:pt x="2861" y="5214"/>
                  </a:lnTo>
                  <a:lnTo>
                    <a:pt x="3845" y="5049"/>
                  </a:lnTo>
                  <a:lnTo>
                    <a:pt x="3807" y="4755"/>
                  </a:lnTo>
                  <a:lnTo>
                    <a:pt x="3547" y="4434"/>
                  </a:lnTo>
                  <a:lnTo>
                    <a:pt x="3631" y="4022"/>
                  </a:lnTo>
                  <a:lnTo>
                    <a:pt x="3511" y="3655"/>
                  </a:lnTo>
                  <a:lnTo>
                    <a:pt x="2789" y="2778"/>
                  </a:lnTo>
                  <a:lnTo>
                    <a:pt x="2885" y="1450"/>
                  </a:lnTo>
                  <a:lnTo>
                    <a:pt x="2608" y="1341"/>
                  </a:lnTo>
                  <a:lnTo>
                    <a:pt x="2628" y="727"/>
                  </a:lnTo>
                  <a:lnTo>
                    <a:pt x="3284" y="367"/>
                  </a:lnTo>
                  <a:lnTo>
                    <a:pt x="4650" y="74"/>
                  </a:lnTo>
                  <a:lnTo>
                    <a:pt x="5520" y="0"/>
                  </a:lnTo>
                  <a:lnTo>
                    <a:pt x="6691" y="414"/>
                  </a:lnTo>
                  <a:lnTo>
                    <a:pt x="7334" y="752"/>
                  </a:lnTo>
                  <a:lnTo>
                    <a:pt x="7290" y="1153"/>
                  </a:lnTo>
                  <a:lnTo>
                    <a:pt x="7459" y="1464"/>
                  </a:lnTo>
                  <a:lnTo>
                    <a:pt x="7955" y="1402"/>
                  </a:lnTo>
                  <a:lnTo>
                    <a:pt x="8346" y="1555"/>
                  </a:lnTo>
                  <a:lnTo>
                    <a:pt x="8189" y="1871"/>
                  </a:lnTo>
                  <a:lnTo>
                    <a:pt x="8414" y="1948"/>
                  </a:lnTo>
                  <a:lnTo>
                    <a:pt x="8709" y="1705"/>
                  </a:lnTo>
                  <a:lnTo>
                    <a:pt x="9130" y="2275"/>
                  </a:lnTo>
                  <a:lnTo>
                    <a:pt x="9056" y="2748"/>
                  </a:lnTo>
                  <a:lnTo>
                    <a:pt x="9279" y="3061"/>
                  </a:lnTo>
                  <a:lnTo>
                    <a:pt x="9688" y="2860"/>
                  </a:lnTo>
                  <a:lnTo>
                    <a:pt x="10093" y="3001"/>
                  </a:lnTo>
                  <a:lnTo>
                    <a:pt x="10964" y="3495"/>
                  </a:lnTo>
                  <a:lnTo>
                    <a:pt x="11360" y="3256"/>
                  </a:lnTo>
                  <a:lnTo>
                    <a:pt x="11786" y="3764"/>
                  </a:lnTo>
                  <a:lnTo>
                    <a:pt x="12086" y="3726"/>
                  </a:lnTo>
                  <a:lnTo>
                    <a:pt x="12347" y="3596"/>
                  </a:lnTo>
                  <a:lnTo>
                    <a:pt x="12472" y="2725"/>
                  </a:lnTo>
                  <a:lnTo>
                    <a:pt x="12748" y="2691"/>
                  </a:lnTo>
                  <a:lnTo>
                    <a:pt x="12854" y="1815"/>
                  </a:lnTo>
                  <a:lnTo>
                    <a:pt x="12760" y="1205"/>
                  </a:lnTo>
                  <a:lnTo>
                    <a:pt x="13197" y="1113"/>
                  </a:lnTo>
                  <a:lnTo>
                    <a:pt x="13722" y="1562"/>
                  </a:lnTo>
                  <a:lnTo>
                    <a:pt x="14457" y="2609"/>
                  </a:lnTo>
                  <a:lnTo>
                    <a:pt x="14862" y="2009"/>
                  </a:lnTo>
                  <a:lnTo>
                    <a:pt x="15075" y="2363"/>
                  </a:lnTo>
                  <a:lnTo>
                    <a:pt x="15645" y="1935"/>
                  </a:lnTo>
                  <a:lnTo>
                    <a:pt x="15981" y="2435"/>
                  </a:lnTo>
                  <a:lnTo>
                    <a:pt x="16233" y="2857"/>
                  </a:lnTo>
                  <a:lnTo>
                    <a:pt x="16736" y="3923"/>
                  </a:lnTo>
                  <a:lnTo>
                    <a:pt x="17292" y="4396"/>
                  </a:lnTo>
                  <a:lnTo>
                    <a:pt x="17309" y="3752"/>
                  </a:lnTo>
                  <a:lnTo>
                    <a:pt x="17799" y="4326"/>
                  </a:lnTo>
                  <a:lnTo>
                    <a:pt x="18113" y="4770"/>
                  </a:lnTo>
                  <a:lnTo>
                    <a:pt x="18189" y="5243"/>
                  </a:lnTo>
                  <a:lnTo>
                    <a:pt x="19155" y="5933"/>
                  </a:lnTo>
                  <a:lnTo>
                    <a:pt x="19535" y="6658"/>
                  </a:lnTo>
                  <a:lnTo>
                    <a:pt x="19972" y="6168"/>
                  </a:lnTo>
                  <a:lnTo>
                    <a:pt x="20305" y="6568"/>
                  </a:lnTo>
                  <a:lnTo>
                    <a:pt x="20252" y="7076"/>
                  </a:lnTo>
                  <a:lnTo>
                    <a:pt x="20581" y="7495"/>
                  </a:lnTo>
                  <a:lnTo>
                    <a:pt x="20961" y="8174"/>
                  </a:lnTo>
                  <a:lnTo>
                    <a:pt x="20871" y="8570"/>
                  </a:lnTo>
                  <a:lnTo>
                    <a:pt x="21058" y="9114"/>
                  </a:lnTo>
                  <a:lnTo>
                    <a:pt x="21036" y="9546"/>
                  </a:lnTo>
                  <a:lnTo>
                    <a:pt x="21276" y="10201"/>
                  </a:lnTo>
                  <a:lnTo>
                    <a:pt x="21600" y="10612"/>
                  </a:lnTo>
                  <a:lnTo>
                    <a:pt x="21380" y="11226"/>
                  </a:lnTo>
                  <a:lnTo>
                    <a:pt x="21143" y="11625"/>
                  </a:lnTo>
                  <a:lnTo>
                    <a:pt x="20915" y="11733"/>
                  </a:lnTo>
                  <a:lnTo>
                    <a:pt x="20924" y="12127"/>
                  </a:lnTo>
                  <a:lnTo>
                    <a:pt x="20276" y="12745"/>
                  </a:lnTo>
                  <a:lnTo>
                    <a:pt x="20249" y="13199"/>
                  </a:lnTo>
                  <a:lnTo>
                    <a:pt x="19931" y="13644"/>
                  </a:lnTo>
                  <a:lnTo>
                    <a:pt x="19516" y="14071"/>
                  </a:lnTo>
                  <a:lnTo>
                    <a:pt x="19340" y="14315"/>
                  </a:lnTo>
                  <a:lnTo>
                    <a:pt x="19542" y="14523"/>
                  </a:lnTo>
                  <a:lnTo>
                    <a:pt x="20058" y="15388"/>
                  </a:lnTo>
                  <a:lnTo>
                    <a:pt x="19247" y="16084"/>
                  </a:lnTo>
                  <a:lnTo>
                    <a:pt x="18600" y="15773"/>
                  </a:lnTo>
                  <a:lnTo>
                    <a:pt x="17873" y="15179"/>
                  </a:lnTo>
                  <a:lnTo>
                    <a:pt x="17758" y="15399"/>
                  </a:lnTo>
                  <a:lnTo>
                    <a:pt x="17880" y="15892"/>
                  </a:lnTo>
                  <a:lnTo>
                    <a:pt x="18245" y="16642"/>
                  </a:lnTo>
                  <a:lnTo>
                    <a:pt x="18742" y="16949"/>
                  </a:lnTo>
                  <a:lnTo>
                    <a:pt x="18976" y="17494"/>
                  </a:lnTo>
                  <a:lnTo>
                    <a:pt x="18881" y="17805"/>
                  </a:lnTo>
                  <a:lnTo>
                    <a:pt x="18838" y="18157"/>
                  </a:lnTo>
                  <a:lnTo>
                    <a:pt x="18769" y="18513"/>
                  </a:lnTo>
                  <a:lnTo>
                    <a:pt x="18451" y="18373"/>
                  </a:lnTo>
                  <a:lnTo>
                    <a:pt x="18087" y="18454"/>
                  </a:lnTo>
                  <a:lnTo>
                    <a:pt x="17944" y="18804"/>
                  </a:lnTo>
                  <a:lnTo>
                    <a:pt x="18055" y="19271"/>
                  </a:lnTo>
                  <a:lnTo>
                    <a:pt x="17962" y="19653"/>
                  </a:lnTo>
                  <a:lnTo>
                    <a:pt x="17739" y="19686"/>
                  </a:lnTo>
                  <a:lnTo>
                    <a:pt x="17594" y="19652"/>
                  </a:lnTo>
                  <a:lnTo>
                    <a:pt x="17431" y="19822"/>
                  </a:lnTo>
                  <a:lnTo>
                    <a:pt x="17265" y="19620"/>
                  </a:lnTo>
                  <a:lnTo>
                    <a:pt x="17047" y="19991"/>
                  </a:lnTo>
                  <a:lnTo>
                    <a:pt x="16823" y="20190"/>
                  </a:lnTo>
                  <a:lnTo>
                    <a:pt x="16688" y="19987"/>
                  </a:lnTo>
                  <a:lnTo>
                    <a:pt x="16854" y="19691"/>
                  </a:lnTo>
                  <a:lnTo>
                    <a:pt x="16714" y="19287"/>
                  </a:lnTo>
                  <a:lnTo>
                    <a:pt x="16559" y="19162"/>
                  </a:lnTo>
                  <a:lnTo>
                    <a:pt x="16437" y="19484"/>
                  </a:lnTo>
                  <a:lnTo>
                    <a:pt x="16195" y="19548"/>
                  </a:lnTo>
                  <a:lnTo>
                    <a:pt x="16135" y="19239"/>
                  </a:lnTo>
                  <a:lnTo>
                    <a:pt x="16352" y="18944"/>
                  </a:lnTo>
                  <a:lnTo>
                    <a:pt x="16123" y="18686"/>
                  </a:lnTo>
                  <a:lnTo>
                    <a:pt x="15882" y="18497"/>
                  </a:lnTo>
                  <a:lnTo>
                    <a:pt x="15716" y="18746"/>
                  </a:lnTo>
                  <a:lnTo>
                    <a:pt x="15635" y="19023"/>
                  </a:lnTo>
                  <a:lnTo>
                    <a:pt x="15271" y="18909"/>
                  </a:lnTo>
                  <a:lnTo>
                    <a:pt x="14955" y="18695"/>
                  </a:lnTo>
                  <a:lnTo>
                    <a:pt x="14850" y="18354"/>
                  </a:lnTo>
                  <a:lnTo>
                    <a:pt x="14601" y="18202"/>
                  </a:lnTo>
                  <a:lnTo>
                    <a:pt x="14349" y="18045"/>
                  </a:lnTo>
                  <a:lnTo>
                    <a:pt x="14179" y="17082"/>
                  </a:lnTo>
                  <a:lnTo>
                    <a:pt x="13924" y="16415"/>
                  </a:lnTo>
                  <a:lnTo>
                    <a:pt x="13726" y="15659"/>
                  </a:lnTo>
                  <a:lnTo>
                    <a:pt x="13467" y="15599"/>
                  </a:lnTo>
                  <a:lnTo>
                    <a:pt x="13100" y="15535"/>
                  </a:lnTo>
                  <a:lnTo>
                    <a:pt x="12882" y="15323"/>
                  </a:lnTo>
                  <a:lnTo>
                    <a:pt x="12673" y="15248"/>
                  </a:lnTo>
                  <a:lnTo>
                    <a:pt x="12496" y="15482"/>
                  </a:lnTo>
                  <a:lnTo>
                    <a:pt x="12214" y="15808"/>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4" name="Shape 187">
              <a:extLst>
                <a:ext uri="{FF2B5EF4-FFF2-40B4-BE49-F238E27FC236}">
                  <a16:creationId xmlns:a16="http://schemas.microsoft.com/office/drawing/2014/main" id="{8552A17E-44BD-4FFA-9096-B3A5ACE6BB2D}"/>
                </a:ext>
              </a:extLst>
            </p:cNvPr>
            <p:cNvSpPr/>
            <p:nvPr/>
          </p:nvSpPr>
          <p:spPr>
            <a:xfrm>
              <a:off x="6255049" y="7181034"/>
              <a:ext cx="3418138" cy="3059990"/>
            </a:xfrm>
            <a:custGeom>
              <a:avLst/>
              <a:gdLst/>
              <a:ahLst/>
              <a:cxnLst>
                <a:cxn ang="0">
                  <a:pos x="wd2" y="hd2"/>
                </a:cxn>
                <a:cxn ang="5400000">
                  <a:pos x="wd2" y="hd2"/>
                </a:cxn>
                <a:cxn ang="10800000">
                  <a:pos x="wd2" y="hd2"/>
                </a:cxn>
                <a:cxn ang="16200000">
                  <a:pos x="wd2" y="hd2"/>
                </a:cxn>
              </a:cxnLst>
              <a:rect l="0" t="0" r="r" b="b"/>
              <a:pathLst>
                <a:path w="21600" h="21600" extrusionOk="0">
                  <a:moveTo>
                    <a:pt x="8958" y="2053"/>
                  </a:moveTo>
                  <a:lnTo>
                    <a:pt x="8485" y="2276"/>
                  </a:lnTo>
                  <a:lnTo>
                    <a:pt x="8414" y="3098"/>
                  </a:lnTo>
                  <a:lnTo>
                    <a:pt x="8168" y="3001"/>
                  </a:lnTo>
                  <a:lnTo>
                    <a:pt x="7594" y="3092"/>
                  </a:lnTo>
                  <a:lnTo>
                    <a:pt x="7338" y="3512"/>
                  </a:lnTo>
                  <a:lnTo>
                    <a:pt x="7530" y="4052"/>
                  </a:lnTo>
                  <a:lnTo>
                    <a:pt x="7372" y="4273"/>
                  </a:lnTo>
                  <a:lnTo>
                    <a:pt x="7125" y="4162"/>
                  </a:lnTo>
                  <a:lnTo>
                    <a:pt x="6867" y="4353"/>
                  </a:lnTo>
                  <a:lnTo>
                    <a:pt x="6652" y="4195"/>
                  </a:lnTo>
                  <a:cubicBezTo>
                    <a:pt x="6581" y="4277"/>
                    <a:pt x="6511" y="4359"/>
                    <a:pt x="6440" y="4441"/>
                  </a:cubicBezTo>
                  <a:cubicBezTo>
                    <a:pt x="6370" y="4523"/>
                    <a:pt x="6299" y="4605"/>
                    <a:pt x="6229" y="4687"/>
                  </a:cubicBezTo>
                  <a:lnTo>
                    <a:pt x="6271" y="4244"/>
                  </a:lnTo>
                  <a:lnTo>
                    <a:pt x="5968" y="3747"/>
                  </a:lnTo>
                  <a:lnTo>
                    <a:pt x="5604" y="4073"/>
                  </a:lnTo>
                  <a:lnTo>
                    <a:pt x="5752" y="3661"/>
                  </a:lnTo>
                  <a:lnTo>
                    <a:pt x="4970" y="3093"/>
                  </a:lnTo>
                  <a:lnTo>
                    <a:pt x="4595" y="3442"/>
                  </a:lnTo>
                  <a:lnTo>
                    <a:pt x="4382" y="3543"/>
                  </a:lnTo>
                  <a:lnTo>
                    <a:pt x="3977" y="3424"/>
                  </a:lnTo>
                  <a:lnTo>
                    <a:pt x="3823" y="3018"/>
                  </a:lnTo>
                  <a:lnTo>
                    <a:pt x="3204" y="2773"/>
                  </a:lnTo>
                  <a:lnTo>
                    <a:pt x="3027" y="1753"/>
                  </a:lnTo>
                  <a:lnTo>
                    <a:pt x="2749" y="1187"/>
                  </a:lnTo>
                  <a:lnTo>
                    <a:pt x="2484" y="353"/>
                  </a:lnTo>
                  <a:lnTo>
                    <a:pt x="1654" y="310"/>
                  </a:lnTo>
                  <a:lnTo>
                    <a:pt x="1401" y="51"/>
                  </a:lnTo>
                  <a:lnTo>
                    <a:pt x="1036" y="0"/>
                  </a:lnTo>
                  <a:lnTo>
                    <a:pt x="393" y="544"/>
                  </a:lnTo>
                  <a:lnTo>
                    <a:pt x="289" y="1057"/>
                  </a:lnTo>
                  <a:lnTo>
                    <a:pt x="979" y="1657"/>
                  </a:lnTo>
                  <a:lnTo>
                    <a:pt x="655" y="1825"/>
                  </a:lnTo>
                  <a:lnTo>
                    <a:pt x="194" y="2670"/>
                  </a:lnTo>
                  <a:lnTo>
                    <a:pt x="0" y="3204"/>
                  </a:lnTo>
                  <a:lnTo>
                    <a:pt x="265" y="3593"/>
                  </a:lnTo>
                  <a:lnTo>
                    <a:pt x="814" y="4093"/>
                  </a:lnTo>
                  <a:lnTo>
                    <a:pt x="1409" y="4442"/>
                  </a:lnTo>
                  <a:lnTo>
                    <a:pt x="1763" y="5224"/>
                  </a:lnTo>
                  <a:lnTo>
                    <a:pt x="2092" y="6577"/>
                  </a:lnTo>
                  <a:cubicBezTo>
                    <a:pt x="2160" y="6701"/>
                    <a:pt x="2239" y="6817"/>
                    <a:pt x="2328" y="6923"/>
                  </a:cubicBezTo>
                  <a:cubicBezTo>
                    <a:pt x="2415" y="7029"/>
                    <a:pt x="2511" y="7125"/>
                    <a:pt x="2614" y="7210"/>
                  </a:cubicBezTo>
                  <a:lnTo>
                    <a:pt x="2485" y="7447"/>
                  </a:lnTo>
                  <a:lnTo>
                    <a:pt x="2177" y="7105"/>
                  </a:lnTo>
                  <a:lnTo>
                    <a:pt x="2053" y="7644"/>
                  </a:lnTo>
                  <a:lnTo>
                    <a:pt x="2640" y="9215"/>
                  </a:lnTo>
                  <a:lnTo>
                    <a:pt x="2537" y="12979"/>
                  </a:lnTo>
                  <a:lnTo>
                    <a:pt x="2449" y="13895"/>
                  </a:lnTo>
                  <a:lnTo>
                    <a:pt x="2421" y="14833"/>
                  </a:lnTo>
                  <a:lnTo>
                    <a:pt x="2673" y="15388"/>
                  </a:lnTo>
                  <a:lnTo>
                    <a:pt x="2994" y="15574"/>
                  </a:lnTo>
                  <a:lnTo>
                    <a:pt x="2995" y="15090"/>
                  </a:lnTo>
                  <a:lnTo>
                    <a:pt x="2882" y="14729"/>
                  </a:lnTo>
                  <a:lnTo>
                    <a:pt x="3239" y="14471"/>
                  </a:lnTo>
                  <a:lnTo>
                    <a:pt x="3566" y="14037"/>
                  </a:lnTo>
                  <a:lnTo>
                    <a:pt x="3894" y="14422"/>
                  </a:lnTo>
                  <a:lnTo>
                    <a:pt x="4071" y="14955"/>
                  </a:lnTo>
                  <a:lnTo>
                    <a:pt x="4439" y="15322"/>
                  </a:lnTo>
                  <a:lnTo>
                    <a:pt x="4330" y="15727"/>
                  </a:lnTo>
                  <a:lnTo>
                    <a:pt x="4063" y="15940"/>
                  </a:lnTo>
                  <a:lnTo>
                    <a:pt x="4325" y="16292"/>
                  </a:lnTo>
                  <a:lnTo>
                    <a:pt x="4589" y="16729"/>
                  </a:lnTo>
                  <a:lnTo>
                    <a:pt x="4651" y="17082"/>
                  </a:lnTo>
                  <a:lnTo>
                    <a:pt x="5044" y="16811"/>
                  </a:lnTo>
                  <a:lnTo>
                    <a:pt x="5461" y="16626"/>
                  </a:lnTo>
                  <a:lnTo>
                    <a:pt x="5780" y="17391"/>
                  </a:lnTo>
                  <a:lnTo>
                    <a:pt x="5848" y="17927"/>
                  </a:lnTo>
                  <a:lnTo>
                    <a:pt x="6119" y="18331"/>
                  </a:lnTo>
                  <a:lnTo>
                    <a:pt x="6156" y="18672"/>
                  </a:lnTo>
                  <a:lnTo>
                    <a:pt x="6289" y="19061"/>
                  </a:lnTo>
                  <a:lnTo>
                    <a:pt x="6527" y="19464"/>
                  </a:lnTo>
                  <a:lnTo>
                    <a:pt x="6703" y="19789"/>
                  </a:lnTo>
                  <a:lnTo>
                    <a:pt x="6961" y="19795"/>
                  </a:lnTo>
                  <a:lnTo>
                    <a:pt x="6588" y="20187"/>
                  </a:lnTo>
                  <a:lnTo>
                    <a:pt x="6806" y="20519"/>
                  </a:lnTo>
                  <a:lnTo>
                    <a:pt x="7128" y="20678"/>
                  </a:lnTo>
                  <a:lnTo>
                    <a:pt x="7051" y="21139"/>
                  </a:lnTo>
                  <a:lnTo>
                    <a:pt x="7355" y="21345"/>
                  </a:lnTo>
                  <a:lnTo>
                    <a:pt x="7552" y="21600"/>
                  </a:lnTo>
                  <a:lnTo>
                    <a:pt x="7901" y="21571"/>
                  </a:lnTo>
                  <a:lnTo>
                    <a:pt x="8204" y="21592"/>
                  </a:lnTo>
                  <a:lnTo>
                    <a:pt x="8431" y="21234"/>
                  </a:lnTo>
                  <a:lnTo>
                    <a:pt x="8771" y="21015"/>
                  </a:lnTo>
                  <a:lnTo>
                    <a:pt x="9070" y="21024"/>
                  </a:lnTo>
                  <a:lnTo>
                    <a:pt x="9009" y="21440"/>
                  </a:lnTo>
                  <a:lnTo>
                    <a:pt x="9341" y="21402"/>
                  </a:lnTo>
                  <a:lnTo>
                    <a:pt x="9481" y="21127"/>
                  </a:lnTo>
                  <a:lnTo>
                    <a:pt x="9822" y="21033"/>
                  </a:lnTo>
                  <a:lnTo>
                    <a:pt x="9982" y="20629"/>
                  </a:lnTo>
                  <a:lnTo>
                    <a:pt x="9906" y="19901"/>
                  </a:lnTo>
                  <a:lnTo>
                    <a:pt x="9747" y="19200"/>
                  </a:lnTo>
                  <a:lnTo>
                    <a:pt x="9777" y="18582"/>
                  </a:lnTo>
                  <a:lnTo>
                    <a:pt x="10107" y="18211"/>
                  </a:lnTo>
                  <a:lnTo>
                    <a:pt x="10527" y="17991"/>
                  </a:lnTo>
                  <a:lnTo>
                    <a:pt x="11075" y="17442"/>
                  </a:lnTo>
                  <a:lnTo>
                    <a:pt x="11315" y="16928"/>
                  </a:lnTo>
                  <a:lnTo>
                    <a:pt x="11046" y="16764"/>
                  </a:lnTo>
                  <a:lnTo>
                    <a:pt x="11196" y="16381"/>
                  </a:lnTo>
                  <a:lnTo>
                    <a:pt x="11528" y="16089"/>
                  </a:lnTo>
                  <a:lnTo>
                    <a:pt x="11718" y="16401"/>
                  </a:lnTo>
                  <a:lnTo>
                    <a:pt x="11952" y="16048"/>
                  </a:lnTo>
                  <a:lnTo>
                    <a:pt x="11802" y="15725"/>
                  </a:lnTo>
                  <a:lnTo>
                    <a:pt x="11787" y="15360"/>
                  </a:lnTo>
                  <a:lnTo>
                    <a:pt x="12228" y="15206"/>
                  </a:lnTo>
                  <a:lnTo>
                    <a:pt x="12747" y="15255"/>
                  </a:lnTo>
                  <a:lnTo>
                    <a:pt x="13049" y="15426"/>
                  </a:lnTo>
                  <a:lnTo>
                    <a:pt x="12777" y="15788"/>
                  </a:lnTo>
                  <a:lnTo>
                    <a:pt x="12751" y="16163"/>
                  </a:lnTo>
                  <a:lnTo>
                    <a:pt x="13119" y="16334"/>
                  </a:lnTo>
                  <a:lnTo>
                    <a:pt x="13042" y="16775"/>
                  </a:lnTo>
                  <a:lnTo>
                    <a:pt x="12889" y="17152"/>
                  </a:lnTo>
                  <a:lnTo>
                    <a:pt x="13281" y="17380"/>
                  </a:lnTo>
                  <a:lnTo>
                    <a:pt x="13748" y="17460"/>
                  </a:lnTo>
                  <a:lnTo>
                    <a:pt x="14157" y="17144"/>
                  </a:lnTo>
                  <a:lnTo>
                    <a:pt x="14513" y="16761"/>
                  </a:lnTo>
                  <a:lnTo>
                    <a:pt x="14826" y="17041"/>
                  </a:lnTo>
                  <a:lnTo>
                    <a:pt x="14672" y="17524"/>
                  </a:lnTo>
                  <a:lnTo>
                    <a:pt x="14855" y="18049"/>
                  </a:lnTo>
                  <a:lnTo>
                    <a:pt x="15289" y="17860"/>
                  </a:lnTo>
                  <a:lnTo>
                    <a:pt x="15650" y="18080"/>
                  </a:lnTo>
                  <a:lnTo>
                    <a:pt x="16316" y="17951"/>
                  </a:lnTo>
                  <a:lnTo>
                    <a:pt x="16842" y="17792"/>
                  </a:lnTo>
                  <a:lnTo>
                    <a:pt x="16997" y="17405"/>
                  </a:lnTo>
                  <a:lnTo>
                    <a:pt x="16765" y="16943"/>
                  </a:lnTo>
                  <a:lnTo>
                    <a:pt x="16425" y="16917"/>
                  </a:lnTo>
                  <a:lnTo>
                    <a:pt x="16066" y="16733"/>
                  </a:lnTo>
                  <a:lnTo>
                    <a:pt x="15967" y="16485"/>
                  </a:lnTo>
                  <a:lnTo>
                    <a:pt x="15716" y="16596"/>
                  </a:lnTo>
                  <a:lnTo>
                    <a:pt x="15460" y="16251"/>
                  </a:lnTo>
                  <a:lnTo>
                    <a:pt x="15574" y="15885"/>
                  </a:lnTo>
                  <a:lnTo>
                    <a:pt x="15982" y="15656"/>
                  </a:lnTo>
                  <a:lnTo>
                    <a:pt x="16323" y="15519"/>
                  </a:lnTo>
                  <a:lnTo>
                    <a:pt x="16761" y="15730"/>
                  </a:lnTo>
                  <a:lnTo>
                    <a:pt x="17079" y="15747"/>
                  </a:lnTo>
                  <a:lnTo>
                    <a:pt x="16913" y="15157"/>
                  </a:lnTo>
                  <a:lnTo>
                    <a:pt x="16898" y="14780"/>
                  </a:lnTo>
                  <a:lnTo>
                    <a:pt x="16460" y="14723"/>
                  </a:lnTo>
                  <a:lnTo>
                    <a:pt x="15975" y="14714"/>
                  </a:lnTo>
                  <a:lnTo>
                    <a:pt x="15757" y="14386"/>
                  </a:lnTo>
                  <a:lnTo>
                    <a:pt x="15911" y="13919"/>
                  </a:lnTo>
                  <a:lnTo>
                    <a:pt x="15633" y="13762"/>
                  </a:lnTo>
                  <a:lnTo>
                    <a:pt x="15396" y="13777"/>
                  </a:lnTo>
                  <a:lnTo>
                    <a:pt x="15133" y="13340"/>
                  </a:lnTo>
                  <a:lnTo>
                    <a:pt x="14966" y="12964"/>
                  </a:lnTo>
                  <a:lnTo>
                    <a:pt x="15579" y="12558"/>
                  </a:lnTo>
                  <a:lnTo>
                    <a:pt x="15968" y="12188"/>
                  </a:lnTo>
                  <a:lnTo>
                    <a:pt x="15892" y="11799"/>
                  </a:lnTo>
                  <a:lnTo>
                    <a:pt x="15623" y="11664"/>
                  </a:lnTo>
                  <a:lnTo>
                    <a:pt x="15893" y="11211"/>
                  </a:lnTo>
                  <a:lnTo>
                    <a:pt x="16147" y="10843"/>
                  </a:lnTo>
                  <a:lnTo>
                    <a:pt x="16577" y="10966"/>
                  </a:lnTo>
                  <a:lnTo>
                    <a:pt x="16679" y="11403"/>
                  </a:lnTo>
                  <a:lnTo>
                    <a:pt x="17003" y="11510"/>
                  </a:lnTo>
                  <a:lnTo>
                    <a:pt x="17298" y="11190"/>
                  </a:lnTo>
                  <a:lnTo>
                    <a:pt x="17610" y="11210"/>
                  </a:lnTo>
                  <a:lnTo>
                    <a:pt x="17775" y="11515"/>
                  </a:lnTo>
                  <a:lnTo>
                    <a:pt x="17939" y="11938"/>
                  </a:lnTo>
                  <a:lnTo>
                    <a:pt x="18360" y="11970"/>
                  </a:lnTo>
                  <a:lnTo>
                    <a:pt x="18895" y="11647"/>
                  </a:lnTo>
                  <a:lnTo>
                    <a:pt x="19294" y="11078"/>
                  </a:lnTo>
                  <a:lnTo>
                    <a:pt x="19504" y="10462"/>
                  </a:lnTo>
                  <a:lnTo>
                    <a:pt x="19437" y="10038"/>
                  </a:lnTo>
                  <a:lnTo>
                    <a:pt x="19765" y="9912"/>
                  </a:lnTo>
                  <a:lnTo>
                    <a:pt x="20045" y="9965"/>
                  </a:lnTo>
                  <a:lnTo>
                    <a:pt x="20346" y="9653"/>
                  </a:lnTo>
                  <a:lnTo>
                    <a:pt x="20578" y="9199"/>
                  </a:lnTo>
                  <a:lnTo>
                    <a:pt x="20805" y="8702"/>
                  </a:lnTo>
                  <a:lnTo>
                    <a:pt x="21033" y="8230"/>
                  </a:lnTo>
                  <a:lnTo>
                    <a:pt x="21371" y="7836"/>
                  </a:lnTo>
                  <a:lnTo>
                    <a:pt x="21600" y="7584"/>
                  </a:lnTo>
                  <a:lnTo>
                    <a:pt x="21311" y="7383"/>
                  </a:lnTo>
                  <a:lnTo>
                    <a:pt x="21099" y="7195"/>
                  </a:lnTo>
                  <a:lnTo>
                    <a:pt x="21337" y="6896"/>
                  </a:lnTo>
                  <a:lnTo>
                    <a:pt x="21395" y="6702"/>
                  </a:lnTo>
                  <a:lnTo>
                    <a:pt x="21377" y="6384"/>
                  </a:lnTo>
                  <a:lnTo>
                    <a:pt x="21091" y="6070"/>
                  </a:lnTo>
                  <a:lnTo>
                    <a:pt x="20813" y="6370"/>
                  </a:lnTo>
                  <a:lnTo>
                    <a:pt x="20514" y="6345"/>
                  </a:lnTo>
                  <a:lnTo>
                    <a:pt x="19923" y="5837"/>
                  </a:lnTo>
                  <a:lnTo>
                    <a:pt x="19441" y="5544"/>
                  </a:lnTo>
                  <a:lnTo>
                    <a:pt x="19180" y="5813"/>
                  </a:lnTo>
                  <a:lnTo>
                    <a:pt x="18818" y="5317"/>
                  </a:lnTo>
                  <a:lnTo>
                    <a:pt x="18587" y="4931"/>
                  </a:lnTo>
                  <a:lnTo>
                    <a:pt x="18138" y="4812"/>
                  </a:lnTo>
                  <a:lnTo>
                    <a:pt x="17600" y="4854"/>
                  </a:lnTo>
                  <a:lnTo>
                    <a:pt x="17353" y="5005"/>
                  </a:lnTo>
                  <a:lnTo>
                    <a:pt x="16859" y="4556"/>
                  </a:lnTo>
                  <a:lnTo>
                    <a:pt x="16394" y="4661"/>
                  </a:lnTo>
                  <a:lnTo>
                    <a:pt x="16096" y="4824"/>
                  </a:lnTo>
                  <a:lnTo>
                    <a:pt x="15682" y="4533"/>
                  </a:lnTo>
                  <a:lnTo>
                    <a:pt x="15246" y="4887"/>
                  </a:lnTo>
                  <a:lnTo>
                    <a:pt x="14861" y="4937"/>
                  </a:lnTo>
                  <a:lnTo>
                    <a:pt x="13661" y="4403"/>
                  </a:lnTo>
                  <a:lnTo>
                    <a:pt x="13843" y="4081"/>
                  </a:lnTo>
                  <a:lnTo>
                    <a:pt x="13905" y="3601"/>
                  </a:lnTo>
                  <a:lnTo>
                    <a:pt x="13314" y="2410"/>
                  </a:lnTo>
                  <a:lnTo>
                    <a:pt x="12966" y="2169"/>
                  </a:lnTo>
                  <a:lnTo>
                    <a:pt x="12372" y="2044"/>
                  </a:lnTo>
                  <a:lnTo>
                    <a:pt x="11609" y="1696"/>
                  </a:lnTo>
                  <a:lnTo>
                    <a:pt x="11623" y="993"/>
                  </a:lnTo>
                  <a:lnTo>
                    <a:pt x="11346" y="588"/>
                  </a:lnTo>
                  <a:lnTo>
                    <a:pt x="10875" y="219"/>
                  </a:lnTo>
                  <a:lnTo>
                    <a:pt x="10539" y="626"/>
                  </a:lnTo>
                  <a:lnTo>
                    <a:pt x="9997" y="1004"/>
                  </a:lnTo>
                  <a:lnTo>
                    <a:pt x="9568" y="1276"/>
                  </a:lnTo>
                  <a:lnTo>
                    <a:pt x="9632" y="1858"/>
                  </a:lnTo>
                  <a:lnTo>
                    <a:pt x="10010" y="2248"/>
                  </a:lnTo>
                  <a:lnTo>
                    <a:pt x="9829" y="2700"/>
                  </a:lnTo>
                  <a:lnTo>
                    <a:pt x="9541" y="2701"/>
                  </a:lnTo>
                  <a:lnTo>
                    <a:pt x="9147" y="3200"/>
                  </a:lnTo>
                  <a:lnTo>
                    <a:pt x="8957" y="3012"/>
                  </a:lnTo>
                  <a:lnTo>
                    <a:pt x="9119" y="2618"/>
                  </a:lnTo>
                  <a:lnTo>
                    <a:pt x="8958" y="205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7" name="Shape 188">
              <a:extLst>
                <a:ext uri="{FF2B5EF4-FFF2-40B4-BE49-F238E27FC236}">
                  <a16:creationId xmlns:a16="http://schemas.microsoft.com/office/drawing/2014/main" id="{DEA88161-D046-4327-924E-2F2D8C9B378D}"/>
                </a:ext>
              </a:extLst>
            </p:cNvPr>
            <p:cNvSpPr/>
            <p:nvPr/>
          </p:nvSpPr>
          <p:spPr>
            <a:xfrm>
              <a:off x="8601051" y="8056213"/>
              <a:ext cx="1585444" cy="1545768"/>
            </a:xfrm>
            <a:custGeom>
              <a:avLst/>
              <a:gdLst/>
              <a:ahLst/>
              <a:cxnLst>
                <a:cxn ang="0">
                  <a:pos x="wd2" y="hd2"/>
                </a:cxn>
                <a:cxn ang="5400000">
                  <a:pos x="wd2" y="hd2"/>
                </a:cxn>
                <a:cxn ang="10800000">
                  <a:pos x="wd2" y="hd2"/>
                </a:cxn>
                <a:cxn ang="16200000">
                  <a:pos x="wd2" y="hd2"/>
                </a:cxn>
              </a:cxnLst>
              <a:rect l="0" t="0" r="r" b="b"/>
              <a:pathLst>
                <a:path w="21600" h="21600" extrusionOk="0">
                  <a:moveTo>
                    <a:pt x="19203" y="2687"/>
                  </a:moveTo>
                  <a:lnTo>
                    <a:pt x="19674" y="2718"/>
                  </a:lnTo>
                  <a:lnTo>
                    <a:pt x="19725" y="3511"/>
                  </a:lnTo>
                  <a:lnTo>
                    <a:pt x="20333" y="3934"/>
                  </a:lnTo>
                  <a:lnTo>
                    <a:pt x="21076" y="4342"/>
                  </a:lnTo>
                  <a:lnTo>
                    <a:pt x="21496" y="4876"/>
                  </a:lnTo>
                  <a:lnTo>
                    <a:pt x="21600" y="5783"/>
                  </a:lnTo>
                  <a:lnTo>
                    <a:pt x="21481" y="6788"/>
                  </a:lnTo>
                  <a:lnTo>
                    <a:pt x="21344" y="7882"/>
                  </a:lnTo>
                  <a:lnTo>
                    <a:pt x="20686" y="7656"/>
                  </a:lnTo>
                  <a:lnTo>
                    <a:pt x="20251" y="7312"/>
                  </a:lnTo>
                  <a:lnTo>
                    <a:pt x="19618" y="7853"/>
                  </a:lnTo>
                  <a:lnTo>
                    <a:pt x="19070" y="8441"/>
                  </a:lnTo>
                  <a:lnTo>
                    <a:pt x="18419" y="9083"/>
                  </a:lnTo>
                  <a:lnTo>
                    <a:pt x="17935" y="9355"/>
                  </a:lnTo>
                  <a:lnTo>
                    <a:pt x="17699" y="8748"/>
                  </a:lnTo>
                  <a:lnTo>
                    <a:pt x="17306" y="9147"/>
                  </a:lnTo>
                  <a:lnTo>
                    <a:pt x="16839" y="9031"/>
                  </a:lnTo>
                  <a:lnTo>
                    <a:pt x="16515" y="8547"/>
                  </a:lnTo>
                  <a:lnTo>
                    <a:pt x="16049" y="8861"/>
                  </a:lnTo>
                  <a:lnTo>
                    <a:pt x="15703" y="9129"/>
                  </a:lnTo>
                  <a:lnTo>
                    <a:pt x="14575" y="9243"/>
                  </a:lnTo>
                  <a:lnTo>
                    <a:pt x="13874" y="9650"/>
                  </a:lnTo>
                  <a:lnTo>
                    <a:pt x="14615" y="10280"/>
                  </a:lnTo>
                  <a:lnTo>
                    <a:pt x="14703" y="11334"/>
                  </a:lnTo>
                  <a:lnTo>
                    <a:pt x="14325" y="12075"/>
                  </a:lnTo>
                  <a:lnTo>
                    <a:pt x="13834" y="12564"/>
                  </a:lnTo>
                  <a:lnTo>
                    <a:pt x="14315" y="13390"/>
                  </a:lnTo>
                  <a:lnTo>
                    <a:pt x="14704" y="12741"/>
                  </a:lnTo>
                  <a:lnTo>
                    <a:pt x="15246" y="12525"/>
                  </a:lnTo>
                  <a:lnTo>
                    <a:pt x="15349" y="13371"/>
                  </a:lnTo>
                  <a:lnTo>
                    <a:pt x="16037" y="13686"/>
                  </a:lnTo>
                  <a:lnTo>
                    <a:pt x="16082" y="14482"/>
                  </a:lnTo>
                  <a:lnTo>
                    <a:pt x="16438" y="15251"/>
                  </a:lnTo>
                  <a:lnTo>
                    <a:pt x="17019" y="15011"/>
                  </a:lnTo>
                  <a:lnTo>
                    <a:pt x="17068" y="15859"/>
                  </a:lnTo>
                  <a:lnTo>
                    <a:pt x="17703" y="16235"/>
                  </a:lnTo>
                  <a:lnTo>
                    <a:pt x="17807" y="16973"/>
                  </a:lnTo>
                  <a:lnTo>
                    <a:pt x="17415" y="17582"/>
                  </a:lnTo>
                  <a:lnTo>
                    <a:pt x="17886" y="18158"/>
                  </a:lnTo>
                  <a:lnTo>
                    <a:pt x="17542" y="18800"/>
                  </a:lnTo>
                  <a:lnTo>
                    <a:pt x="17305" y="19367"/>
                  </a:lnTo>
                  <a:lnTo>
                    <a:pt x="17710" y="19773"/>
                  </a:lnTo>
                  <a:lnTo>
                    <a:pt x="17115" y="20214"/>
                  </a:lnTo>
                  <a:lnTo>
                    <a:pt x="17026" y="21088"/>
                  </a:lnTo>
                  <a:lnTo>
                    <a:pt x="16608" y="21600"/>
                  </a:lnTo>
                  <a:lnTo>
                    <a:pt x="16075" y="21221"/>
                  </a:lnTo>
                  <a:lnTo>
                    <a:pt x="15913" y="20784"/>
                  </a:lnTo>
                  <a:lnTo>
                    <a:pt x="15444" y="21061"/>
                  </a:lnTo>
                  <a:lnTo>
                    <a:pt x="15427" y="20188"/>
                  </a:lnTo>
                  <a:lnTo>
                    <a:pt x="15383" y="19331"/>
                  </a:lnTo>
                  <a:lnTo>
                    <a:pt x="14949" y="19732"/>
                  </a:lnTo>
                  <a:lnTo>
                    <a:pt x="14651" y="20422"/>
                  </a:lnTo>
                  <a:lnTo>
                    <a:pt x="14412" y="20016"/>
                  </a:lnTo>
                  <a:lnTo>
                    <a:pt x="14723" y="19308"/>
                  </a:lnTo>
                  <a:lnTo>
                    <a:pt x="14655" y="18883"/>
                  </a:lnTo>
                  <a:lnTo>
                    <a:pt x="14038" y="18922"/>
                  </a:lnTo>
                  <a:lnTo>
                    <a:pt x="13626" y="18340"/>
                  </a:lnTo>
                  <a:lnTo>
                    <a:pt x="13661" y="17412"/>
                  </a:lnTo>
                  <a:lnTo>
                    <a:pt x="13460" y="16680"/>
                  </a:lnTo>
                  <a:lnTo>
                    <a:pt x="12714" y="16943"/>
                  </a:lnTo>
                  <a:lnTo>
                    <a:pt x="12047" y="16975"/>
                  </a:lnTo>
                  <a:lnTo>
                    <a:pt x="11464" y="17175"/>
                  </a:lnTo>
                  <a:lnTo>
                    <a:pt x="10999" y="16549"/>
                  </a:lnTo>
                  <a:lnTo>
                    <a:pt x="10770" y="16139"/>
                  </a:lnTo>
                  <a:lnTo>
                    <a:pt x="9975" y="16110"/>
                  </a:lnTo>
                  <a:lnTo>
                    <a:pt x="9169" y="16186"/>
                  </a:lnTo>
                  <a:lnTo>
                    <a:pt x="9373" y="16970"/>
                  </a:lnTo>
                  <a:lnTo>
                    <a:pt x="9669" y="17590"/>
                  </a:lnTo>
                  <a:lnTo>
                    <a:pt x="9158" y="17784"/>
                  </a:lnTo>
                  <a:lnTo>
                    <a:pt x="8686" y="17855"/>
                  </a:lnTo>
                  <a:lnTo>
                    <a:pt x="8135" y="17398"/>
                  </a:lnTo>
                  <a:lnTo>
                    <a:pt x="7730" y="17718"/>
                  </a:lnTo>
                  <a:lnTo>
                    <a:pt x="7513" y="18258"/>
                  </a:lnTo>
                  <a:lnTo>
                    <a:pt x="6800" y="17688"/>
                  </a:lnTo>
                  <a:lnTo>
                    <a:pt x="6667" y="18342"/>
                  </a:lnTo>
                  <a:lnTo>
                    <a:pt x="6838" y="18945"/>
                  </a:lnTo>
                  <a:lnTo>
                    <a:pt x="6455" y="19441"/>
                  </a:lnTo>
                  <a:lnTo>
                    <a:pt x="5957" y="19439"/>
                  </a:lnTo>
                  <a:lnTo>
                    <a:pt x="6027" y="18468"/>
                  </a:lnTo>
                  <a:lnTo>
                    <a:pt x="5674" y="17710"/>
                  </a:lnTo>
                  <a:lnTo>
                    <a:pt x="5497" y="18485"/>
                  </a:lnTo>
                  <a:lnTo>
                    <a:pt x="5405" y="19144"/>
                  </a:lnTo>
                  <a:lnTo>
                    <a:pt x="4594" y="18780"/>
                  </a:lnTo>
                  <a:lnTo>
                    <a:pt x="4337" y="17915"/>
                  </a:lnTo>
                  <a:lnTo>
                    <a:pt x="4350" y="17315"/>
                  </a:lnTo>
                  <a:lnTo>
                    <a:pt x="2402" y="17120"/>
                  </a:lnTo>
                  <a:lnTo>
                    <a:pt x="1742" y="16343"/>
                  </a:lnTo>
                  <a:lnTo>
                    <a:pt x="2093" y="15475"/>
                  </a:lnTo>
                  <a:lnTo>
                    <a:pt x="1741" y="15259"/>
                  </a:lnTo>
                  <a:lnTo>
                    <a:pt x="1143" y="15288"/>
                  </a:lnTo>
                  <a:lnTo>
                    <a:pt x="0" y="13307"/>
                  </a:lnTo>
                  <a:lnTo>
                    <a:pt x="1454" y="12638"/>
                  </a:lnTo>
                  <a:lnTo>
                    <a:pt x="2353" y="11821"/>
                  </a:lnTo>
                  <a:lnTo>
                    <a:pt x="2192" y="11313"/>
                  </a:lnTo>
                  <a:lnTo>
                    <a:pt x="1503" y="10980"/>
                  </a:lnTo>
                  <a:lnTo>
                    <a:pt x="2800" y="8964"/>
                  </a:lnTo>
                  <a:lnTo>
                    <a:pt x="4164" y="9223"/>
                  </a:lnTo>
                  <a:lnTo>
                    <a:pt x="4224" y="10187"/>
                  </a:lnTo>
                  <a:lnTo>
                    <a:pt x="4779" y="10287"/>
                  </a:lnTo>
                  <a:lnTo>
                    <a:pt x="5286" y="9806"/>
                  </a:lnTo>
                  <a:lnTo>
                    <a:pt x="6250" y="9830"/>
                  </a:lnTo>
                  <a:lnTo>
                    <a:pt x="6900" y="11210"/>
                  </a:lnTo>
                  <a:lnTo>
                    <a:pt x="7584" y="11355"/>
                  </a:lnTo>
                  <a:lnTo>
                    <a:pt x="8668" y="10686"/>
                  </a:lnTo>
                  <a:lnTo>
                    <a:pt x="9725" y="9107"/>
                  </a:lnTo>
                  <a:lnTo>
                    <a:pt x="9873" y="7561"/>
                  </a:lnTo>
                  <a:lnTo>
                    <a:pt x="10700" y="7116"/>
                  </a:lnTo>
                  <a:lnTo>
                    <a:pt x="11402" y="7157"/>
                  </a:lnTo>
                  <a:lnTo>
                    <a:pt x="12058" y="6321"/>
                  </a:lnTo>
                  <a:lnTo>
                    <a:pt x="13189" y="4027"/>
                  </a:lnTo>
                  <a:lnTo>
                    <a:pt x="14350" y="2847"/>
                  </a:lnTo>
                  <a:lnTo>
                    <a:pt x="13344" y="2107"/>
                  </a:lnTo>
                  <a:lnTo>
                    <a:pt x="13839" y="1360"/>
                  </a:lnTo>
                  <a:lnTo>
                    <a:pt x="14005" y="376"/>
                  </a:lnTo>
                  <a:lnTo>
                    <a:pt x="14335" y="0"/>
                  </a:lnTo>
                  <a:lnTo>
                    <a:pt x="15391" y="510"/>
                  </a:lnTo>
                  <a:lnTo>
                    <a:pt x="17168" y="1734"/>
                  </a:lnTo>
                  <a:lnTo>
                    <a:pt x="18203" y="2454"/>
                  </a:lnTo>
                  <a:lnTo>
                    <a:pt x="19203" y="2687"/>
                  </a:lnTo>
                  <a:close/>
                </a:path>
              </a:pathLst>
            </a:custGeom>
            <a:solidFill>
              <a:schemeClr val="accent1"/>
            </a:solid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28" name="Shape 189">
              <a:extLst>
                <a:ext uri="{FF2B5EF4-FFF2-40B4-BE49-F238E27FC236}">
                  <a16:creationId xmlns:a16="http://schemas.microsoft.com/office/drawing/2014/main" id="{0DFB0EBA-9DE9-4313-88E1-6CBDD8492929}"/>
                </a:ext>
              </a:extLst>
            </p:cNvPr>
            <p:cNvSpPr/>
            <p:nvPr/>
          </p:nvSpPr>
          <p:spPr>
            <a:xfrm>
              <a:off x="9593787" y="7685790"/>
              <a:ext cx="2527793" cy="1543429"/>
            </a:xfrm>
            <a:custGeom>
              <a:avLst/>
              <a:gdLst/>
              <a:ahLst/>
              <a:cxnLst>
                <a:cxn ang="0">
                  <a:pos x="wd2" y="hd2"/>
                </a:cxn>
                <a:cxn ang="5400000">
                  <a:pos x="wd2" y="hd2"/>
                </a:cxn>
                <a:cxn ang="10800000">
                  <a:pos x="wd2" y="hd2"/>
                </a:cxn>
                <a:cxn ang="16200000">
                  <a:pos x="wd2" y="hd2"/>
                </a:cxn>
              </a:cxnLst>
              <a:rect l="0" t="0" r="r" b="b"/>
              <a:pathLst>
                <a:path w="21600" h="21600" extrusionOk="0">
                  <a:moveTo>
                    <a:pt x="7229" y="2"/>
                  </a:moveTo>
                  <a:lnTo>
                    <a:pt x="6913" y="672"/>
                  </a:lnTo>
                  <a:lnTo>
                    <a:pt x="6585" y="795"/>
                  </a:lnTo>
                  <a:lnTo>
                    <a:pt x="6236" y="0"/>
                  </a:lnTo>
                  <a:lnTo>
                    <a:pt x="5820" y="273"/>
                  </a:lnTo>
                  <a:lnTo>
                    <a:pt x="5048" y="310"/>
                  </a:lnTo>
                  <a:lnTo>
                    <a:pt x="4578" y="329"/>
                  </a:lnTo>
                  <a:lnTo>
                    <a:pt x="4064" y="325"/>
                  </a:lnTo>
                  <a:lnTo>
                    <a:pt x="3627" y="48"/>
                  </a:lnTo>
                  <a:lnTo>
                    <a:pt x="3294" y="460"/>
                  </a:lnTo>
                  <a:lnTo>
                    <a:pt x="3281" y="1157"/>
                  </a:lnTo>
                  <a:lnTo>
                    <a:pt x="3847" y="1490"/>
                  </a:lnTo>
                  <a:lnTo>
                    <a:pt x="3986" y="2202"/>
                  </a:lnTo>
                  <a:lnTo>
                    <a:pt x="4457" y="2474"/>
                  </a:lnTo>
                  <a:lnTo>
                    <a:pt x="4911" y="2437"/>
                  </a:lnTo>
                  <a:lnTo>
                    <a:pt x="5213" y="2815"/>
                  </a:lnTo>
                  <a:lnTo>
                    <a:pt x="5180" y="3376"/>
                  </a:lnTo>
                  <a:lnTo>
                    <a:pt x="4820" y="3624"/>
                  </a:lnTo>
                  <a:lnTo>
                    <a:pt x="4234" y="3752"/>
                  </a:lnTo>
                  <a:lnTo>
                    <a:pt x="3789" y="3679"/>
                  </a:lnTo>
                  <a:lnTo>
                    <a:pt x="3433" y="4211"/>
                  </a:lnTo>
                  <a:lnTo>
                    <a:pt x="3368" y="4922"/>
                  </a:lnTo>
                  <a:lnTo>
                    <a:pt x="3484" y="5751"/>
                  </a:lnTo>
                  <a:lnTo>
                    <a:pt x="3508" y="6836"/>
                  </a:lnTo>
                  <a:lnTo>
                    <a:pt x="3529" y="8112"/>
                  </a:lnTo>
                  <a:lnTo>
                    <a:pt x="3812" y="8686"/>
                  </a:lnTo>
                  <a:lnTo>
                    <a:pt x="3981" y="9174"/>
                  </a:lnTo>
                  <a:lnTo>
                    <a:pt x="4527" y="9665"/>
                  </a:lnTo>
                  <a:lnTo>
                    <a:pt x="4867" y="10263"/>
                  </a:lnTo>
                  <a:lnTo>
                    <a:pt x="4958" y="10894"/>
                  </a:lnTo>
                  <a:lnTo>
                    <a:pt x="4841" y="12834"/>
                  </a:lnTo>
                  <a:lnTo>
                    <a:pt x="4520" y="12689"/>
                  </a:lnTo>
                  <a:lnTo>
                    <a:pt x="4274" y="12213"/>
                  </a:lnTo>
                  <a:lnTo>
                    <a:pt x="3583" y="13109"/>
                  </a:lnTo>
                  <a:lnTo>
                    <a:pt x="2904" y="14333"/>
                  </a:lnTo>
                  <a:lnTo>
                    <a:pt x="2715" y="13713"/>
                  </a:lnTo>
                  <a:lnTo>
                    <a:pt x="2344" y="14152"/>
                  </a:lnTo>
                  <a:lnTo>
                    <a:pt x="2124" y="13978"/>
                  </a:lnTo>
                  <a:lnTo>
                    <a:pt x="1971" y="13447"/>
                  </a:lnTo>
                  <a:lnTo>
                    <a:pt x="1382" y="14112"/>
                  </a:lnTo>
                  <a:lnTo>
                    <a:pt x="663" y="14248"/>
                  </a:lnTo>
                  <a:lnTo>
                    <a:pt x="0" y="14917"/>
                  </a:lnTo>
                  <a:lnTo>
                    <a:pt x="632" y="15709"/>
                  </a:lnTo>
                  <a:lnTo>
                    <a:pt x="667" y="16564"/>
                  </a:lnTo>
                  <a:lnTo>
                    <a:pt x="66" y="17785"/>
                  </a:lnTo>
                  <a:lnTo>
                    <a:pt x="605" y="19147"/>
                  </a:lnTo>
                  <a:lnTo>
                    <a:pt x="968" y="18219"/>
                  </a:lnTo>
                  <a:lnTo>
                    <a:pt x="1023" y="18776"/>
                  </a:lnTo>
                  <a:lnTo>
                    <a:pt x="1369" y="19110"/>
                  </a:lnTo>
                  <a:lnTo>
                    <a:pt x="1427" y="19849"/>
                  </a:lnTo>
                  <a:lnTo>
                    <a:pt x="1647" y="20546"/>
                  </a:lnTo>
                  <a:cubicBezTo>
                    <a:pt x="1546" y="20779"/>
                    <a:pt x="1733" y="21054"/>
                    <a:pt x="1864" y="20865"/>
                  </a:cubicBezTo>
                  <a:cubicBezTo>
                    <a:pt x="1939" y="20755"/>
                    <a:pt x="1974" y="20471"/>
                    <a:pt x="2066" y="20592"/>
                  </a:cubicBezTo>
                  <a:cubicBezTo>
                    <a:pt x="2108" y="20646"/>
                    <a:pt x="2082" y="20744"/>
                    <a:pt x="2064" y="20831"/>
                  </a:cubicBezTo>
                  <a:cubicBezTo>
                    <a:pt x="2040" y="20947"/>
                    <a:pt x="2046" y="21075"/>
                    <a:pt x="2081" y="21183"/>
                  </a:cubicBezTo>
                  <a:lnTo>
                    <a:pt x="2652" y="21495"/>
                  </a:lnTo>
                  <a:lnTo>
                    <a:pt x="2825" y="20520"/>
                  </a:lnTo>
                  <a:lnTo>
                    <a:pt x="3070" y="19385"/>
                  </a:lnTo>
                  <a:lnTo>
                    <a:pt x="3514" y="18966"/>
                  </a:lnTo>
                  <a:lnTo>
                    <a:pt x="3893" y="18762"/>
                  </a:lnTo>
                  <a:lnTo>
                    <a:pt x="4238" y="18231"/>
                  </a:lnTo>
                  <a:lnTo>
                    <a:pt x="5184" y="18578"/>
                  </a:lnTo>
                  <a:lnTo>
                    <a:pt x="6028" y="18882"/>
                  </a:lnTo>
                  <a:lnTo>
                    <a:pt x="6684" y="17969"/>
                  </a:lnTo>
                  <a:lnTo>
                    <a:pt x="6024" y="17365"/>
                  </a:lnTo>
                  <a:lnTo>
                    <a:pt x="6300" y="16553"/>
                  </a:lnTo>
                  <a:lnTo>
                    <a:pt x="6895" y="16792"/>
                  </a:lnTo>
                  <a:lnTo>
                    <a:pt x="7692" y="16475"/>
                  </a:lnTo>
                  <a:lnTo>
                    <a:pt x="8159" y="17010"/>
                  </a:lnTo>
                  <a:lnTo>
                    <a:pt x="8628" y="17378"/>
                  </a:lnTo>
                  <a:lnTo>
                    <a:pt x="9200" y="17380"/>
                  </a:lnTo>
                  <a:lnTo>
                    <a:pt x="9949" y="17576"/>
                  </a:lnTo>
                  <a:lnTo>
                    <a:pt x="10408" y="18283"/>
                  </a:lnTo>
                  <a:lnTo>
                    <a:pt x="10732" y="18997"/>
                  </a:lnTo>
                  <a:lnTo>
                    <a:pt x="11162" y="19407"/>
                  </a:lnTo>
                  <a:lnTo>
                    <a:pt x="11480" y="19081"/>
                  </a:lnTo>
                  <a:lnTo>
                    <a:pt x="11779" y="18934"/>
                  </a:lnTo>
                  <a:lnTo>
                    <a:pt x="12261" y="18565"/>
                  </a:lnTo>
                  <a:lnTo>
                    <a:pt x="12448" y="18013"/>
                  </a:lnTo>
                  <a:lnTo>
                    <a:pt x="12991" y="18085"/>
                  </a:lnTo>
                  <a:lnTo>
                    <a:pt x="12916" y="18864"/>
                  </a:lnTo>
                  <a:lnTo>
                    <a:pt x="12736" y="19385"/>
                  </a:lnTo>
                  <a:lnTo>
                    <a:pt x="13237" y="19686"/>
                  </a:lnTo>
                  <a:lnTo>
                    <a:pt x="13616" y="19356"/>
                  </a:lnTo>
                  <a:lnTo>
                    <a:pt x="13838" y="18436"/>
                  </a:lnTo>
                  <a:lnTo>
                    <a:pt x="14063" y="18052"/>
                  </a:lnTo>
                  <a:lnTo>
                    <a:pt x="14375" y="17311"/>
                  </a:lnTo>
                  <a:lnTo>
                    <a:pt x="14719" y="17432"/>
                  </a:lnTo>
                  <a:lnTo>
                    <a:pt x="14443" y="18305"/>
                  </a:lnTo>
                  <a:lnTo>
                    <a:pt x="14886" y="18673"/>
                  </a:lnTo>
                  <a:lnTo>
                    <a:pt x="15217" y="19086"/>
                  </a:lnTo>
                  <a:lnTo>
                    <a:pt x="15027" y="19669"/>
                  </a:lnTo>
                  <a:lnTo>
                    <a:pt x="14794" y="20305"/>
                  </a:lnTo>
                  <a:lnTo>
                    <a:pt x="14903" y="21058"/>
                  </a:lnTo>
                  <a:lnTo>
                    <a:pt x="15094" y="21600"/>
                  </a:lnTo>
                  <a:lnTo>
                    <a:pt x="15616" y="21595"/>
                  </a:lnTo>
                  <a:lnTo>
                    <a:pt x="15884" y="20957"/>
                  </a:lnTo>
                  <a:lnTo>
                    <a:pt x="16289" y="20636"/>
                  </a:lnTo>
                  <a:lnTo>
                    <a:pt x="16667" y="19974"/>
                  </a:lnTo>
                  <a:lnTo>
                    <a:pt x="17163" y="20003"/>
                  </a:lnTo>
                  <a:lnTo>
                    <a:pt x="17711" y="19551"/>
                  </a:lnTo>
                  <a:lnTo>
                    <a:pt x="18114" y="19378"/>
                  </a:lnTo>
                  <a:lnTo>
                    <a:pt x="18407" y="18585"/>
                  </a:lnTo>
                  <a:lnTo>
                    <a:pt x="18845" y="18865"/>
                  </a:lnTo>
                  <a:lnTo>
                    <a:pt x="19092" y="18185"/>
                  </a:lnTo>
                  <a:lnTo>
                    <a:pt x="19609" y="17989"/>
                  </a:lnTo>
                  <a:lnTo>
                    <a:pt x="19865" y="17324"/>
                  </a:lnTo>
                  <a:lnTo>
                    <a:pt x="20503" y="17140"/>
                  </a:lnTo>
                  <a:lnTo>
                    <a:pt x="21176" y="17283"/>
                  </a:lnTo>
                  <a:lnTo>
                    <a:pt x="21600" y="16970"/>
                  </a:lnTo>
                  <a:lnTo>
                    <a:pt x="21484" y="16205"/>
                  </a:lnTo>
                  <a:lnTo>
                    <a:pt x="21426" y="15405"/>
                  </a:lnTo>
                  <a:lnTo>
                    <a:pt x="21182" y="14868"/>
                  </a:lnTo>
                  <a:lnTo>
                    <a:pt x="20835" y="14829"/>
                  </a:lnTo>
                  <a:lnTo>
                    <a:pt x="21033" y="14130"/>
                  </a:lnTo>
                  <a:lnTo>
                    <a:pt x="20806" y="13583"/>
                  </a:lnTo>
                  <a:lnTo>
                    <a:pt x="20505" y="13116"/>
                  </a:lnTo>
                  <a:lnTo>
                    <a:pt x="20404" y="12510"/>
                  </a:lnTo>
                  <a:lnTo>
                    <a:pt x="20691" y="12061"/>
                  </a:lnTo>
                  <a:lnTo>
                    <a:pt x="20970" y="11605"/>
                  </a:lnTo>
                  <a:lnTo>
                    <a:pt x="21230" y="10948"/>
                  </a:lnTo>
                  <a:lnTo>
                    <a:pt x="20749" y="10580"/>
                  </a:lnTo>
                  <a:lnTo>
                    <a:pt x="20248" y="10320"/>
                  </a:lnTo>
                  <a:lnTo>
                    <a:pt x="19732" y="10401"/>
                  </a:lnTo>
                  <a:lnTo>
                    <a:pt x="19376" y="9270"/>
                  </a:lnTo>
                  <a:lnTo>
                    <a:pt x="19129" y="9144"/>
                  </a:lnTo>
                  <a:lnTo>
                    <a:pt x="19169" y="7729"/>
                  </a:lnTo>
                  <a:lnTo>
                    <a:pt x="18325" y="8679"/>
                  </a:lnTo>
                  <a:lnTo>
                    <a:pt x="17744" y="8575"/>
                  </a:lnTo>
                  <a:lnTo>
                    <a:pt x="17336" y="8426"/>
                  </a:lnTo>
                  <a:lnTo>
                    <a:pt x="17395" y="7158"/>
                  </a:lnTo>
                  <a:lnTo>
                    <a:pt x="16864" y="7393"/>
                  </a:lnTo>
                  <a:lnTo>
                    <a:pt x="16118" y="6991"/>
                  </a:lnTo>
                  <a:lnTo>
                    <a:pt x="15651" y="7548"/>
                  </a:lnTo>
                  <a:lnTo>
                    <a:pt x="15558" y="6931"/>
                  </a:lnTo>
                  <a:lnTo>
                    <a:pt x="15177" y="6738"/>
                  </a:lnTo>
                  <a:lnTo>
                    <a:pt x="14804" y="5870"/>
                  </a:lnTo>
                  <a:lnTo>
                    <a:pt x="15133" y="4275"/>
                  </a:lnTo>
                  <a:lnTo>
                    <a:pt x="14592" y="3804"/>
                  </a:lnTo>
                  <a:lnTo>
                    <a:pt x="14110" y="4696"/>
                  </a:lnTo>
                  <a:lnTo>
                    <a:pt x="13801" y="4631"/>
                  </a:lnTo>
                  <a:lnTo>
                    <a:pt x="13382" y="4027"/>
                  </a:lnTo>
                  <a:lnTo>
                    <a:pt x="12066" y="4544"/>
                  </a:lnTo>
                  <a:lnTo>
                    <a:pt x="11729" y="4157"/>
                  </a:lnTo>
                  <a:lnTo>
                    <a:pt x="11141" y="4679"/>
                  </a:lnTo>
                  <a:lnTo>
                    <a:pt x="9786" y="3657"/>
                  </a:lnTo>
                  <a:lnTo>
                    <a:pt x="8658" y="2736"/>
                  </a:lnTo>
                  <a:lnTo>
                    <a:pt x="8148" y="1264"/>
                  </a:lnTo>
                  <a:cubicBezTo>
                    <a:pt x="8051" y="927"/>
                    <a:pt x="7906" y="634"/>
                    <a:pt x="7726" y="407"/>
                  </a:cubicBezTo>
                  <a:cubicBezTo>
                    <a:pt x="7578" y="220"/>
                    <a:pt x="7409" y="83"/>
                    <a:pt x="7229" y="2"/>
                  </a:cubicBez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0" name="Shape 190">
              <a:extLst>
                <a:ext uri="{FF2B5EF4-FFF2-40B4-BE49-F238E27FC236}">
                  <a16:creationId xmlns:a16="http://schemas.microsoft.com/office/drawing/2014/main" id="{8512BC73-22B2-4ECE-B8A2-3144C2350EF5}"/>
                </a:ext>
              </a:extLst>
            </p:cNvPr>
            <p:cNvSpPr/>
            <p:nvPr/>
          </p:nvSpPr>
          <p:spPr>
            <a:xfrm>
              <a:off x="12785612" y="0"/>
              <a:ext cx="3520702" cy="3440217"/>
            </a:xfrm>
            <a:custGeom>
              <a:avLst/>
              <a:gdLst/>
              <a:ahLst/>
              <a:cxnLst>
                <a:cxn ang="0">
                  <a:pos x="wd2" y="hd2"/>
                </a:cxn>
                <a:cxn ang="5400000">
                  <a:pos x="wd2" y="hd2"/>
                </a:cxn>
                <a:cxn ang="10800000">
                  <a:pos x="wd2" y="hd2"/>
                </a:cxn>
                <a:cxn ang="16200000">
                  <a:pos x="wd2" y="hd2"/>
                </a:cxn>
              </a:cxnLst>
              <a:rect l="0" t="0" r="r" b="b"/>
              <a:pathLst>
                <a:path w="21600" h="21600" extrusionOk="0">
                  <a:moveTo>
                    <a:pt x="2412" y="54"/>
                  </a:moveTo>
                  <a:lnTo>
                    <a:pt x="1804" y="346"/>
                  </a:lnTo>
                  <a:lnTo>
                    <a:pt x="1373" y="449"/>
                  </a:lnTo>
                  <a:lnTo>
                    <a:pt x="1095" y="393"/>
                  </a:lnTo>
                  <a:lnTo>
                    <a:pt x="775" y="632"/>
                  </a:lnTo>
                  <a:lnTo>
                    <a:pt x="108" y="781"/>
                  </a:lnTo>
                  <a:lnTo>
                    <a:pt x="591" y="1571"/>
                  </a:lnTo>
                  <a:lnTo>
                    <a:pt x="0" y="2520"/>
                  </a:lnTo>
                  <a:lnTo>
                    <a:pt x="217" y="2972"/>
                  </a:lnTo>
                  <a:lnTo>
                    <a:pt x="886" y="3250"/>
                  </a:lnTo>
                  <a:lnTo>
                    <a:pt x="1507" y="2928"/>
                  </a:lnTo>
                  <a:lnTo>
                    <a:pt x="2081" y="3302"/>
                  </a:lnTo>
                  <a:lnTo>
                    <a:pt x="2119" y="3838"/>
                  </a:lnTo>
                  <a:lnTo>
                    <a:pt x="2397" y="4688"/>
                  </a:lnTo>
                  <a:lnTo>
                    <a:pt x="2815" y="5338"/>
                  </a:lnTo>
                  <a:lnTo>
                    <a:pt x="3371" y="5719"/>
                  </a:lnTo>
                  <a:lnTo>
                    <a:pt x="3654" y="5375"/>
                  </a:lnTo>
                  <a:lnTo>
                    <a:pt x="4051" y="5314"/>
                  </a:lnTo>
                  <a:lnTo>
                    <a:pt x="4831" y="5306"/>
                  </a:lnTo>
                  <a:lnTo>
                    <a:pt x="5087" y="5039"/>
                  </a:lnTo>
                  <a:lnTo>
                    <a:pt x="5407" y="5017"/>
                  </a:lnTo>
                  <a:lnTo>
                    <a:pt x="5851" y="4213"/>
                  </a:lnTo>
                  <a:lnTo>
                    <a:pt x="6095" y="4286"/>
                  </a:lnTo>
                  <a:lnTo>
                    <a:pt x="6401" y="4702"/>
                  </a:lnTo>
                  <a:lnTo>
                    <a:pt x="6860" y="5005"/>
                  </a:lnTo>
                  <a:lnTo>
                    <a:pt x="7162" y="5400"/>
                  </a:lnTo>
                  <a:lnTo>
                    <a:pt x="7208" y="5806"/>
                  </a:lnTo>
                  <a:lnTo>
                    <a:pt x="7014" y="6231"/>
                  </a:lnTo>
                  <a:lnTo>
                    <a:pt x="6907" y="6608"/>
                  </a:lnTo>
                  <a:lnTo>
                    <a:pt x="6639" y="7080"/>
                  </a:lnTo>
                  <a:lnTo>
                    <a:pt x="6470" y="7981"/>
                  </a:lnTo>
                  <a:lnTo>
                    <a:pt x="6465" y="8607"/>
                  </a:lnTo>
                  <a:lnTo>
                    <a:pt x="6533" y="9235"/>
                  </a:lnTo>
                  <a:lnTo>
                    <a:pt x="6604" y="9573"/>
                  </a:lnTo>
                  <a:lnTo>
                    <a:pt x="6492" y="9850"/>
                  </a:lnTo>
                  <a:lnTo>
                    <a:pt x="6120" y="10022"/>
                  </a:lnTo>
                  <a:lnTo>
                    <a:pt x="5860" y="10786"/>
                  </a:lnTo>
                  <a:lnTo>
                    <a:pt x="5833" y="11671"/>
                  </a:lnTo>
                  <a:lnTo>
                    <a:pt x="5950" y="12119"/>
                  </a:lnTo>
                  <a:lnTo>
                    <a:pt x="5809" y="12263"/>
                  </a:lnTo>
                  <a:lnTo>
                    <a:pt x="5559" y="11521"/>
                  </a:lnTo>
                  <a:lnTo>
                    <a:pt x="5261" y="11712"/>
                  </a:lnTo>
                  <a:lnTo>
                    <a:pt x="4990" y="12233"/>
                  </a:lnTo>
                  <a:lnTo>
                    <a:pt x="4427" y="12946"/>
                  </a:lnTo>
                  <a:lnTo>
                    <a:pt x="4042" y="13294"/>
                  </a:lnTo>
                  <a:lnTo>
                    <a:pt x="3518" y="13849"/>
                  </a:lnTo>
                  <a:lnTo>
                    <a:pt x="3327" y="14178"/>
                  </a:lnTo>
                  <a:lnTo>
                    <a:pt x="3183" y="14808"/>
                  </a:lnTo>
                  <a:lnTo>
                    <a:pt x="3432" y="15169"/>
                  </a:lnTo>
                  <a:lnTo>
                    <a:pt x="3664" y="15366"/>
                  </a:lnTo>
                  <a:lnTo>
                    <a:pt x="3914" y="15832"/>
                  </a:lnTo>
                  <a:lnTo>
                    <a:pt x="4190" y="16053"/>
                  </a:lnTo>
                  <a:lnTo>
                    <a:pt x="4747" y="15471"/>
                  </a:lnTo>
                  <a:lnTo>
                    <a:pt x="4796" y="15719"/>
                  </a:lnTo>
                  <a:lnTo>
                    <a:pt x="5018" y="15798"/>
                  </a:lnTo>
                  <a:lnTo>
                    <a:pt x="4792" y="15981"/>
                  </a:lnTo>
                  <a:lnTo>
                    <a:pt x="4297" y="16299"/>
                  </a:lnTo>
                  <a:lnTo>
                    <a:pt x="4471" y="17043"/>
                  </a:lnTo>
                  <a:lnTo>
                    <a:pt x="4917" y="17076"/>
                  </a:lnTo>
                  <a:lnTo>
                    <a:pt x="5639" y="16798"/>
                  </a:lnTo>
                  <a:lnTo>
                    <a:pt x="5929" y="17093"/>
                  </a:lnTo>
                  <a:lnTo>
                    <a:pt x="5964" y="17494"/>
                  </a:lnTo>
                  <a:lnTo>
                    <a:pt x="6128" y="17858"/>
                  </a:lnTo>
                  <a:lnTo>
                    <a:pt x="6317" y="18158"/>
                  </a:lnTo>
                  <a:lnTo>
                    <a:pt x="6495" y="18390"/>
                  </a:lnTo>
                  <a:lnTo>
                    <a:pt x="6690" y="18568"/>
                  </a:lnTo>
                  <a:lnTo>
                    <a:pt x="7029" y="18625"/>
                  </a:lnTo>
                  <a:lnTo>
                    <a:pt x="7347" y="18512"/>
                  </a:lnTo>
                  <a:lnTo>
                    <a:pt x="7587" y="18404"/>
                  </a:lnTo>
                  <a:lnTo>
                    <a:pt x="7905" y="18570"/>
                  </a:lnTo>
                  <a:lnTo>
                    <a:pt x="8316" y="18393"/>
                  </a:lnTo>
                  <a:lnTo>
                    <a:pt x="8759" y="18247"/>
                  </a:lnTo>
                  <a:lnTo>
                    <a:pt x="8942" y="18517"/>
                  </a:lnTo>
                  <a:lnTo>
                    <a:pt x="9322" y="18749"/>
                  </a:lnTo>
                  <a:lnTo>
                    <a:pt x="9622" y="19000"/>
                  </a:lnTo>
                  <a:lnTo>
                    <a:pt x="9830" y="18777"/>
                  </a:lnTo>
                  <a:lnTo>
                    <a:pt x="10109" y="18649"/>
                  </a:lnTo>
                  <a:lnTo>
                    <a:pt x="10466" y="18583"/>
                  </a:lnTo>
                  <a:lnTo>
                    <a:pt x="10871" y="18728"/>
                  </a:lnTo>
                  <a:lnTo>
                    <a:pt x="11066" y="18893"/>
                  </a:lnTo>
                  <a:lnTo>
                    <a:pt x="11104" y="19272"/>
                  </a:lnTo>
                  <a:lnTo>
                    <a:pt x="11286" y="19695"/>
                  </a:lnTo>
                  <a:lnTo>
                    <a:pt x="11550" y="19779"/>
                  </a:lnTo>
                  <a:lnTo>
                    <a:pt x="11937" y="19731"/>
                  </a:lnTo>
                  <a:lnTo>
                    <a:pt x="12106" y="20139"/>
                  </a:lnTo>
                  <a:lnTo>
                    <a:pt x="12373" y="20520"/>
                  </a:lnTo>
                  <a:lnTo>
                    <a:pt x="12783" y="20769"/>
                  </a:lnTo>
                  <a:lnTo>
                    <a:pt x="13111" y="20619"/>
                  </a:lnTo>
                  <a:lnTo>
                    <a:pt x="13007" y="20315"/>
                  </a:lnTo>
                  <a:lnTo>
                    <a:pt x="12981" y="19957"/>
                  </a:lnTo>
                  <a:lnTo>
                    <a:pt x="13137" y="19649"/>
                  </a:lnTo>
                  <a:lnTo>
                    <a:pt x="13325" y="19481"/>
                  </a:lnTo>
                  <a:lnTo>
                    <a:pt x="13721" y="19948"/>
                  </a:lnTo>
                  <a:lnTo>
                    <a:pt x="13695" y="20420"/>
                  </a:lnTo>
                  <a:lnTo>
                    <a:pt x="13896" y="20628"/>
                  </a:lnTo>
                  <a:lnTo>
                    <a:pt x="14249" y="20976"/>
                  </a:lnTo>
                  <a:lnTo>
                    <a:pt x="14509" y="21378"/>
                  </a:lnTo>
                  <a:lnTo>
                    <a:pt x="14628" y="21600"/>
                  </a:lnTo>
                  <a:lnTo>
                    <a:pt x="14941" y="21495"/>
                  </a:lnTo>
                  <a:lnTo>
                    <a:pt x="14985" y="21294"/>
                  </a:lnTo>
                  <a:lnTo>
                    <a:pt x="14950" y="21001"/>
                  </a:lnTo>
                  <a:lnTo>
                    <a:pt x="15281" y="20790"/>
                  </a:lnTo>
                  <a:lnTo>
                    <a:pt x="15624" y="20645"/>
                  </a:lnTo>
                  <a:lnTo>
                    <a:pt x="15870" y="20440"/>
                  </a:lnTo>
                  <a:lnTo>
                    <a:pt x="15892" y="20148"/>
                  </a:lnTo>
                  <a:lnTo>
                    <a:pt x="16199" y="20202"/>
                  </a:lnTo>
                  <a:lnTo>
                    <a:pt x="16248" y="20536"/>
                  </a:lnTo>
                  <a:lnTo>
                    <a:pt x="16626" y="20288"/>
                  </a:lnTo>
                  <a:lnTo>
                    <a:pt x="16879" y="20100"/>
                  </a:lnTo>
                  <a:lnTo>
                    <a:pt x="17167" y="20708"/>
                  </a:lnTo>
                  <a:lnTo>
                    <a:pt x="17445" y="20971"/>
                  </a:lnTo>
                  <a:lnTo>
                    <a:pt x="17920" y="21125"/>
                  </a:lnTo>
                  <a:lnTo>
                    <a:pt x="18228" y="21100"/>
                  </a:lnTo>
                  <a:lnTo>
                    <a:pt x="18408" y="20902"/>
                  </a:lnTo>
                  <a:lnTo>
                    <a:pt x="18128" y="19387"/>
                  </a:lnTo>
                  <a:lnTo>
                    <a:pt x="17756" y="18611"/>
                  </a:lnTo>
                  <a:lnTo>
                    <a:pt x="17279" y="17954"/>
                  </a:lnTo>
                  <a:lnTo>
                    <a:pt x="17541" y="17695"/>
                  </a:lnTo>
                  <a:lnTo>
                    <a:pt x="17983" y="17514"/>
                  </a:lnTo>
                  <a:lnTo>
                    <a:pt x="18162" y="17250"/>
                  </a:lnTo>
                  <a:lnTo>
                    <a:pt x="18191" y="16930"/>
                  </a:lnTo>
                  <a:lnTo>
                    <a:pt x="18464" y="16614"/>
                  </a:lnTo>
                  <a:lnTo>
                    <a:pt x="18871" y="16738"/>
                  </a:lnTo>
                  <a:lnTo>
                    <a:pt x="19380" y="16655"/>
                  </a:lnTo>
                  <a:lnTo>
                    <a:pt x="19855" y="16789"/>
                  </a:lnTo>
                  <a:lnTo>
                    <a:pt x="20332" y="16761"/>
                  </a:lnTo>
                  <a:lnTo>
                    <a:pt x="20384" y="16486"/>
                  </a:lnTo>
                  <a:lnTo>
                    <a:pt x="20358" y="16087"/>
                  </a:lnTo>
                  <a:lnTo>
                    <a:pt x="20401" y="15831"/>
                  </a:lnTo>
                  <a:lnTo>
                    <a:pt x="20573" y="15489"/>
                  </a:lnTo>
                  <a:lnTo>
                    <a:pt x="20709" y="15131"/>
                  </a:lnTo>
                  <a:lnTo>
                    <a:pt x="20607" y="14745"/>
                  </a:lnTo>
                  <a:lnTo>
                    <a:pt x="20896" y="14517"/>
                  </a:lnTo>
                  <a:lnTo>
                    <a:pt x="20929" y="14258"/>
                  </a:lnTo>
                  <a:lnTo>
                    <a:pt x="20822" y="13971"/>
                  </a:lnTo>
                  <a:lnTo>
                    <a:pt x="20981" y="13750"/>
                  </a:lnTo>
                  <a:lnTo>
                    <a:pt x="20972" y="13524"/>
                  </a:lnTo>
                  <a:lnTo>
                    <a:pt x="20906" y="13251"/>
                  </a:lnTo>
                  <a:lnTo>
                    <a:pt x="20905" y="13073"/>
                  </a:lnTo>
                  <a:lnTo>
                    <a:pt x="20951" y="12870"/>
                  </a:lnTo>
                  <a:lnTo>
                    <a:pt x="20948" y="12676"/>
                  </a:lnTo>
                  <a:lnTo>
                    <a:pt x="20873" y="12369"/>
                  </a:lnTo>
                  <a:lnTo>
                    <a:pt x="20836" y="12055"/>
                  </a:lnTo>
                  <a:lnTo>
                    <a:pt x="20930" y="11887"/>
                  </a:lnTo>
                  <a:lnTo>
                    <a:pt x="21066" y="11705"/>
                  </a:lnTo>
                  <a:lnTo>
                    <a:pt x="21006" y="11472"/>
                  </a:lnTo>
                  <a:lnTo>
                    <a:pt x="20873" y="11288"/>
                  </a:lnTo>
                  <a:lnTo>
                    <a:pt x="21011" y="11059"/>
                  </a:lnTo>
                  <a:lnTo>
                    <a:pt x="21223" y="10840"/>
                  </a:lnTo>
                  <a:lnTo>
                    <a:pt x="21555" y="10448"/>
                  </a:lnTo>
                  <a:lnTo>
                    <a:pt x="21600" y="10187"/>
                  </a:lnTo>
                  <a:lnTo>
                    <a:pt x="21529" y="9836"/>
                  </a:lnTo>
                  <a:lnTo>
                    <a:pt x="21200" y="9687"/>
                  </a:lnTo>
                  <a:lnTo>
                    <a:pt x="21092" y="9450"/>
                  </a:lnTo>
                  <a:lnTo>
                    <a:pt x="21146" y="8940"/>
                  </a:lnTo>
                  <a:lnTo>
                    <a:pt x="21016" y="8717"/>
                  </a:lnTo>
                  <a:lnTo>
                    <a:pt x="20706" y="8689"/>
                  </a:lnTo>
                  <a:lnTo>
                    <a:pt x="20408" y="8892"/>
                  </a:lnTo>
                  <a:lnTo>
                    <a:pt x="19950" y="9233"/>
                  </a:lnTo>
                  <a:lnTo>
                    <a:pt x="19397" y="9714"/>
                  </a:lnTo>
                  <a:lnTo>
                    <a:pt x="18875" y="9899"/>
                  </a:lnTo>
                  <a:lnTo>
                    <a:pt x="18548" y="10254"/>
                  </a:lnTo>
                  <a:lnTo>
                    <a:pt x="18329" y="10647"/>
                  </a:lnTo>
                  <a:lnTo>
                    <a:pt x="18169" y="10922"/>
                  </a:lnTo>
                  <a:lnTo>
                    <a:pt x="17821" y="11124"/>
                  </a:lnTo>
                  <a:lnTo>
                    <a:pt x="17200" y="11366"/>
                  </a:lnTo>
                  <a:lnTo>
                    <a:pt x="16593" y="11450"/>
                  </a:lnTo>
                  <a:lnTo>
                    <a:pt x="16209" y="11443"/>
                  </a:lnTo>
                  <a:lnTo>
                    <a:pt x="15937" y="11536"/>
                  </a:lnTo>
                  <a:lnTo>
                    <a:pt x="15714" y="11140"/>
                  </a:lnTo>
                  <a:lnTo>
                    <a:pt x="15411" y="10981"/>
                  </a:lnTo>
                  <a:lnTo>
                    <a:pt x="15213" y="10709"/>
                  </a:lnTo>
                  <a:lnTo>
                    <a:pt x="15305" y="10414"/>
                  </a:lnTo>
                  <a:lnTo>
                    <a:pt x="15247" y="10093"/>
                  </a:lnTo>
                  <a:lnTo>
                    <a:pt x="15095" y="9817"/>
                  </a:lnTo>
                  <a:lnTo>
                    <a:pt x="14919" y="9602"/>
                  </a:lnTo>
                  <a:lnTo>
                    <a:pt x="14851" y="9285"/>
                  </a:lnTo>
                  <a:lnTo>
                    <a:pt x="14791" y="9020"/>
                  </a:lnTo>
                  <a:lnTo>
                    <a:pt x="14626" y="8874"/>
                  </a:lnTo>
                  <a:lnTo>
                    <a:pt x="14316" y="9052"/>
                  </a:lnTo>
                  <a:lnTo>
                    <a:pt x="13946" y="8968"/>
                  </a:lnTo>
                  <a:lnTo>
                    <a:pt x="13539" y="8789"/>
                  </a:lnTo>
                  <a:lnTo>
                    <a:pt x="13210" y="8552"/>
                  </a:lnTo>
                  <a:lnTo>
                    <a:pt x="13009" y="8375"/>
                  </a:lnTo>
                  <a:lnTo>
                    <a:pt x="13012" y="8196"/>
                  </a:lnTo>
                  <a:lnTo>
                    <a:pt x="12778" y="8158"/>
                  </a:lnTo>
                  <a:lnTo>
                    <a:pt x="12633" y="8366"/>
                  </a:lnTo>
                  <a:lnTo>
                    <a:pt x="12343" y="8425"/>
                  </a:lnTo>
                  <a:lnTo>
                    <a:pt x="12081" y="8183"/>
                  </a:lnTo>
                  <a:lnTo>
                    <a:pt x="11776" y="8070"/>
                  </a:lnTo>
                  <a:lnTo>
                    <a:pt x="11527" y="7944"/>
                  </a:lnTo>
                  <a:lnTo>
                    <a:pt x="10683" y="8214"/>
                  </a:lnTo>
                  <a:lnTo>
                    <a:pt x="10202" y="8077"/>
                  </a:lnTo>
                  <a:lnTo>
                    <a:pt x="9981" y="7919"/>
                  </a:lnTo>
                  <a:lnTo>
                    <a:pt x="9854" y="7647"/>
                  </a:lnTo>
                  <a:lnTo>
                    <a:pt x="9793" y="7336"/>
                  </a:lnTo>
                  <a:lnTo>
                    <a:pt x="9820" y="6974"/>
                  </a:lnTo>
                  <a:lnTo>
                    <a:pt x="9654" y="6766"/>
                  </a:lnTo>
                  <a:lnTo>
                    <a:pt x="9434" y="6683"/>
                  </a:lnTo>
                  <a:lnTo>
                    <a:pt x="9321" y="6300"/>
                  </a:lnTo>
                  <a:lnTo>
                    <a:pt x="9179" y="5965"/>
                  </a:lnTo>
                  <a:lnTo>
                    <a:pt x="9009" y="5595"/>
                  </a:lnTo>
                  <a:lnTo>
                    <a:pt x="8797" y="5294"/>
                  </a:lnTo>
                  <a:lnTo>
                    <a:pt x="8416" y="5095"/>
                  </a:lnTo>
                  <a:lnTo>
                    <a:pt x="8421" y="4747"/>
                  </a:lnTo>
                  <a:lnTo>
                    <a:pt x="8220" y="4602"/>
                  </a:lnTo>
                  <a:lnTo>
                    <a:pt x="8263" y="4328"/>
                  </a:lnTo>
                  <a:lnTo>
                    <a:pt x="8063" y="4050"/>
                  </a:lnTo>
                  <a:lnTo>
                    <a:pt x="7874" y="3625"/>
                  </a:lnTo>
                  <a:lnTo>
                    <a:pt x="7593" y="3275"/>
                  </a:lnTo>
                  <a:lnTo>
                    <a:pt x="7429" y="2986"/>
                  </a:lnTo>
                  <a:lnTo>
                    <a:pt x="7491" y="2689"/>
                  </a:lnTo>
                  <a:lnTo>
                    <a:pt x="7338" y="2545"/>
                  </a:lnTo>
                  <a:lnTo>
                    <a:pt x="7182" y="2524"/>
                  </a:lnTo>
                  <a:lnTo>
                    <a:pt x="7113" y="2220"/>
                  </a:lnTo>
                  <a:lnTo>
                    <a:pt x="6824" y="1974"/>
                  </a:lnTo>
                  <a:lnTo>
                    <a:pt x="6730" y="1652"/>
                  </a:lnTo>
                  <a:lnTo>
                    <a:pt x="6594" y="1384"/>
                  </a:lnTo>
                  <a:lnTo>
                    <a:pt x="6360" y="1123"/>
                  </a:lnTo>
                  <a:lnTo>
                    <a:pt x="6085" y="943"/>
                  </a:lnTo>
                  <a:lnTo>
                    <a:pt x="5816" y="767"/>
                  </a:lnTo>
                  <a:lnTo>
                    <a:pt x="5476" y="639"/>
                  </a:lnTo>
                  <a:lnTo>
                    <a:pt x="5244" y="568"/>
                  </a:lnTo>
                  <a:lnTo>
                    <a:pt x="4925" y="739"/>
                  </a:lnTo>
                  <a:lnTo>
                    <a:pt x="4695" y="620"/>
                  </a:lnTo>
                  <a:lnTo>
                    <a:pt x="4233" y="479"/>
                  </a:lnTo>
                  <a:lnTo>
                    <a:pt x="3578" y="116"/>
                  </a:lnTo>
                  <a:lnTo>
                    <a:pt x="3180" y="51"/>
                  </a:lnTo>
                  <a:lnTo>
                    <a:pt x="2727" y="0"/>
                  </a:lnTo>
                  <a:lnTo>
                    <a:pt x="2412" y="54"/>
                  </a:lnTo>
                  <a:close/>
                </a:path>
              </a:pathLst>
            </a:custGeom>
            <a:solidFill>
              <a:schemeClr val="accent2"/>
            </a:solid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1" name="Shape 191">
              <a:extLst>
                <a:ext uri="{FF2B5EF4-FFF2-40B4-BE49-F238E27FC236}">
                  <a16:creationId xmlns:a16="http://schemas.microsoft.com/office/drawing/2014/main" id="{F123F469-A393-48FE-8148-0CBDE7734D4F}"/>
                </a:ext>
              </a:extLst>
            </p:cNvPr>
            <p:cNvSpPr/>
            <p:nvPr/>
          </p:nvSpPr>
          <p:spPr>
            <a:xfrm>
              <a:off x="13171785" y="2654073"/>
              <a:ext cx="2628695" cy="1900504"/>
            </a:xfrm>
            <a:custGeom>
              <a:avLst/>
              <a:gdLst/>
              <a:ahLst/>
              <a:cxnLst>
                <a:cxn ang="0">
                  <a:pos x="wd2" y="hd2"/>
                </a:cxn>
                <a:cxn ang="5400000">
                  <a:pos x="wd2" y="hd2"/>
                </a:cxn>
                <a:cxn ang="10800000">
                  <a:pos x="wd2" y="hd2"/>
                </a:cxn>
                <a:cxn ang="16200000">
                  <a:pos x="wd2" y="hd2"/>
                </a:cxn>
              </a:cxnLst>
              <a:rect l="0" t="0" r="r" b="b"/>
              <a:pathLst>
                <a:path w="21600" h="21600" extrusionOk="0">
                  <a:moveTo>
                    <a:pt x="21421" y="9436"/>
                  </a:moveTo>
                  <a:lnTo>
                    <a:pt x="21600" y="8343"/>
                  </a:lnTo>
                  <a:lnTo>
                    <a:pt x="21471" y="7584"/>
                  </a:lnTo>
                  <a:lnTo>
                    <a:pt x="21131" y="7849"/>
                  </a:lnTo>
                  <a:lnTo>
                    <a:pt x="20630" y="7782"/>
                  </a:lnTo>
                  <a:lnTo>
                    <a:pt x="20124" y="7564"/>
                  </a:lnTo>
                  <a:lnTo>
                    <a:pt x="19489" y="6063"/>
                  </a:lnTo>
                  <a:lnTo>
                    <a:pt x="18719" y="6687"/>
                  </a:lnTo>
                  <a:lnTo>
                    <a:pt x="18648" y="6237"/>
                  </a:lnTo>
                  <a:lnTo>
                    <a:pt x="18000" y="6046"/>
                  </a:lnTo>
                  <a:lnTo>
                    <a:pt x="17896" y="6765"/>
                  </a:lnTo>
                  <a:lnTo>
                    <a:pt x="16712" y="7754"/>
                  </a:lnTo>
                  <a:lnTo>
                    <a:pt x="16747" y="8595"/>
                  </a:lnTo>
                  <a:lnTo>
                    <a:pt x="16554" y="8451"/>
                  </a:lnTo>
                  <a:lnTo>
                    <a:pt x="16088" y="7811"/>
                  </a:lnTo>
                  <a:lnTo>
                    <a:pt x="15341" y="6769"/>
                  </a:lnTo>
                  <a:lnTo>
                    <a:pt x="15335" y="5813"/>
                  </a:lnTo>
                  <a:lnTo>
                    <a:pt x="14705" y="4764"/>
                  </a:lnTo>
                  <a:lnTo>
                    <a:pt x="14199" y="5281"/>
                  </a:lnTo>
                  <a:lnTo>
                    <a:pt x="14055" y="6489"/>
                  </a:lnTo>
                  <a:lnTo>
                    <a:pt x="14228" y="7122"/>
                  </a:lnTo>
                  <a:lnTo>
                    <a:pt x="13959" y="7136"/>
                  </a:lnTo>
                  <a:lnTo>
                    <a:pt x="13491" y="6832"/>
                  </a:lnTo>
                  <a:lnTo>
                    <a:pt x="12895" y="5285"/>
                  </a:lnTo>
                  <a:lnTo>
                    <a:pt x="12385" y="5400"/>
                  </a:lnTo>
                  <a:lnTo>
                    <a:pt x="12069" y="5193"/>
                  </a:lnTo>
                  <a:lnTo>
                    <a:pt x="11869" y="4590"/>
                  </a:lnTo>
                  <a:lnTo>
                    <a:pt x="11870" y="3876"/>
                  </a:lnTo>
                  <a:lnTo>
                    <a:pt x="11241" y="3214"/>
                  </a:lnTo>
                  <a:lnTo>
                    <a:pt x="10633" y="3123"/>
                  </a:lnTo>
                  <a:lnTo>
                    <a:pt x="10115" y="3413"/>
                  </a:lnTo>
                  <a:lnTo>
                    <a:pt x="9680" y="3757"/>
                  </a:lnTo>
                  <a:lnTo>
                    <a:pt x="9044" y="3324"/>
                  </a:lnTo>
                  <a:lnTo>
                    <a:pt x="8611" y="2670"/>
                  </a:lnTo>
                  <a:lnTo>
                    <a:pt x="8080" y="2778"/>
                  </a:lnTo>
                  <a:lnTo>
                    <a:pt x="7525" y="3083"/>
                  </a:lnTo>
                  <a:lnTo>
                    <a:pt x="7048" y="2936"/>
                  </a:lnTo>
                  <a:lnTo>
                    <a:pt x="6611" y="3083"/>
                  </a:lnTo>
                  <a:lnTo>
                    <a:pt x="5984" y="3258"/>
                  </a:lnTo>
                  <a:lnTo>
                    <a:pt x="5605" y="2896"/>
                  </a:lnTo>
                  <a:lnTo>
                    <a:pt x="5226" y="2270"/>
                  </a:lnTo>
                  <a:lnTo>
                    <a:pt x="5033" y="1725"/>
                  </a:lnTo>
                  <a:lnTo>
                    <a:pt x="4994" y="1089"/>
                  </a:lnTo>
                  <a:lnTo>
                    <a:pt x="4877" y="520"/>
                  </a:lnTo>
                  <a:lnTo>
                    <a:pt x="4318" y="0"/>
                  </a:lnTo>
                  <a:lnTo>
                    <a:pt x="3844" y="317"/>
                  </a:lnTo>
                  <a:lnTo>
                    <a:pt x="3197" y="594"/>
                  </a:lnTo>
                  <a:lnTo>
                    <a:pt x="2694" y="569"/>
                  </a:lnTo>
                  <a:lnTo>
                    <a:pt x="2618" y="1198"/>
                  </a:lnTo>
                  <a:lnTo>
                    <a:pt x="2211" y="1517"/>
                  </a:lnTo>
                  <a:lnTo>
                    <a:pt x="2238" y="2440"/>
                  </a:lnTo>
                  <a:lnTo>
                    <a:pt x="2189" y="2906"/>
                  </a:lnTo>
                  <a:lnTo>
                    <a:pt x="1904" y="2821"/>
                  </a:lnTo>
                  <a:lnTo>
                    <a:pt x="1367" y="2248"/>
                  </a:lnTo>
                  <a:lnTo>
                    <a:pt x="1162" y="2677"/>
                  </a:lnTo>
                  <a:lnTo>
                    <a:pt x="915" y="2174"/>
                  </a:lnTo>
                  <a:lnTo>
                    <a:pt x="365" y="1868"/>
                  </a:lnTo>
                  <a:lnTo>
                    <a:pt x="244" y="2799"/>
                  </a:lnTo>
                  <a:lnTo>
                    <a:pt x="0" y="3685"/>
                  </a:lnTo>
                  <a:lnTo>
                    <a:pt x="564" y="4062"/>
                  </a:lnTo>
                  <a:lnTo>
                    <a:pt x="1110" y="4917"/>
                  </a:lnTo>
                  <a:lnTo>
                    <a:pt x="1237" y="5384"/>
                  </a:lnTo>
                  <a:lnTo>
                    <a:pt x="1136" y="5940"/>
                  </a:lnTo>
                  <a:lnTo>
                    <a:pt x="1173" y="6650"/>
                  </a:lnTo>
                  <a:lnTo>
                    <a:pt x="1337" y="7571"/>
                  </a:lnTo>
                  <a:lnTo>
                    <a:pt x="1622" y="8262"/>
                  </a:lnTo>
                  <a:lnTo>
                    <a:pt x="1932" y="8953"/>
                  </a:lnTo>
                  <a:lnTo>
                    <a:pt x="2296" y="9499"/>
                  </a:lnTo>
                  <a:lnTo>
                    <a:pt x="2516" y="9411"/>
                  </a:lnTo>
                  <a:lnTo>
                    <a:pt x="3587" y="8173"/>
                  </a:lnTo>
                  <a:lnTo>
                    <a:pt x="4062" y="9188"/>
                  </a:lnTo>
                  <a:lnTo>
                    <a:pt x="4310" y="9972"/>
                  </a:lnTo>
                  <a:lnTo>
                    <a:pt x="4710" y="10800"/>
                  </a:lnTo>
                  <a:lnTo>
                    <a:pt x="4731" y="11391"/>
                  </a:lnTo>
                  <a:lnTo>
                    <a:pt x="4502" y="11710"/>
                  </a:lnTo>
                  <a:lnTo>
                    <a:pt x="4246" y="12047"/>
                  </a:lnTo>
                  <a:lnTo>
                    <a:pt x="5105" y="12640"/>
                  </a:lnTo>
                  <a:lnTo>
                    <a:pt x="5343" y="12567"/>
                  </a:lnTo>
                  <a:lnTo>
                    <a:pt x="5487" y="12086"/>
                  </a:lnTo>
                  <a:lnTo>
                    <a:pt x="6785" y="13058"/>
                  </a:lnTo>
                  <a:lnTo>
                    <a:pt x="6826" y="13811"/>
                  </a:lnTo>
                  <a:lnTo>
                    <a:pt x="7535" y="14382"/>
                  </a:lnTo>
                  <a:cubicBezTo>
                    <a:pt x="7534" y="14111"/>
                    <a:pt x="7560" y="13841"/>
                    <a:pt x="7610" y="13579"/>
                  </a:cubicBezTo>
                  <a:cubicBezTo>
                    <a:pt x="7654" y="13349"/>
                    <a:pt x="7716" y="13127"/>
                    <a:pt x="7797" y="12917"/>
                  </a:cubicBezTo>
                  <a:lnTo>
                    <a:pt x="8058" y="13067"/>
                  </a:lnTo>
                  <a:cubicBezTo>
                    <a:pt x="7966" y="13186"/>
                    <a:pt x="7900" y="13338"/>
                    <a:pt x="7867" y="13506"/>
                  </a:cubicBezTo>
                  <a:cubicBezTo>
                    <a:pt x="7836" y="13663"/>
                    <a:pt x="7835" y="13828"/>
                    <a:pt x="7865" y="13986"/>
                  </a:cubicBezTo>
                  <a:lnTo>
                    <a:pt x="8478" y="14884"/>
                  </a:lnTo>
                  <a:lnTo>
                    <a:pt x="8773" y="15693"/>
                  </a:lnTo>
                  <a:lnTo>
                    <a:pt x="9143" y="16552"/>
                  </a:lnTo>
                  <a:lnTo>
                    <a:pt x="9352" y="16888"/>
                  </a:lnTo>
                  <a:lnTo>
                    <a:pt x="9201" y="17408"/>
                  </a:lnTo>
                  <a:lnTo>
                    <a:pt x="9596" y="18291"/>
                  </a:lnTo>
                  <a:lnTo>
                    <a:pt x="9849" y="18907"/>
                  </a:lnTo>
                  <a:lnTo>
                    <a:pt x="10171" y="19397"/>
                  </a:lnTo>
                  <a:lnTo>
                    <a:pt x="10553" y="20100"/>
                  </a:lnTo>
                  <a:lnTo>
                    <a:pt x="10729" y="20548"/>
                  </a:lnTo>
                  <a:lnTo>
                    <a:pt x="10457" y="21009"/>
                  </a:lnTo>
                  <a:lnTo>
                    <a:pt x="10797" y="21600"/>
                  </a:lnTo>
                  <a:lnTo>
                    <a:pt x="11278" y="21312"/>
                  </a:lnTo>
                  <a:lnTo>
                    <a:pt x="11703" y="20735"/>
                  </a:lnTo>
                  <a:lnTo>
                    <a:pt x="12005" y="19911"/>
                  </a:lnTo>
                  <a:lnTo>
                    <a:pt x="12601" y="18806"/>
                  </a:lnTo>
                  <a:lnTo>
                    <a:pt x="12791" y="17600"/>
                  </a:lnTo>
                  <a:lnTo>
                    <a:pt x="13068" y="17298"/>
                  </a:lnTo>
                  <a:lnTo>
                    <a:pt x="13552" y="17587"/>
                  </a:lnTo>
                  <a:lnTo>
                    <a:pt x="13834" y="18147"/>
                  </a:lnTo>
                  <a:lnTo>
                    <a:pt x="14471" y="18110"/>
                  </a:lnTo>
                  <a:lnTo>
                    <a:pt x="14972" y="17985"/>
                  </a:lnTo>
                  <a:lnTo>
                    <a:pt x="15503" y="18140"/>
                  </a:lnTo>
                  <a:lnTo>
                    <a:pt x="15990" y="18248"/>
                  </a:lnTo>
                  <a:lnTo>
                    <a:pt x="16147" y="17527"/>
                  </a:lnTo>
                  <a:lnTo>
                    <a:pt x="16063" y="17002"/>
                  </a:lnTo>
                  <a:lnTo>
                    <a:pt x="15511" y="16769"/>
                  </a:lnTo>
                  <a:lnTo>
                    <a:pt x="15223" y="16013"/>
                  </a:lnTo>
                  <a:lnTo>
                    <a:pt x="15429" y="15377"/>
                  </a:lnTo>
                  <a:lnTo>
                    <a:pt x="16164" y="15576"/>
                  </a:lnTo>
                  <a:lnTo>
                    <a:pt x="16656" y="15220"/>
                  </a:lnTo>
                  <a:lnTo>
                    <a:pt x="17143" y="15010"/>
                  </a:lnTo>
                  <a:lnTo>
                    <a:pt x="17481" y="14244"/>
                  </a:lnTo>
                  <a:lnTo>
                    <a:pt x="17684" y="13686"/>
                  </a:lnTo>
                  <a:lnTo>
                    <a:pt x="17655" y="13091"/>
                  </a:lnTo>
                  <a:lnTo>
                    <a:pt x="18222" y="13146"/>
                  </a:lnTo>
                  <a:lnTo>
                    <a:pt x="18754" y="13014"/>
                  </a:lnTo>
                  <a:lnTo>
                    <a:pt x="18696" y="12185"/>
                  </a:lnTo>
                  <a:lnTo>
                    <a:pt x="18563" y="11587"/>
                  </a:lnTo>
                  <a:lnTo>
                    <a:pt x="18671" y="10797"/>
                  </a:lnTo>
                  <a:lnTo>
                    <a:pt x="19210" y="10423"/>
                  </a:lnTo>
                  <a:lnTo>
                    <a:pt x="19488" y="10833"/>
                  </a:lnTo>
                  <a:lnTo>
                    <a:pt x="19575" y="11575"/>
                  </a:lnTo>
                  <a:lnTo>
                    <a:pt x="19761" y="12116"/>
                  </a:lnTo>
                  <a:lnTo>
                    <a:pt x="20277" y="11990"/>
                  </a:lnTo>
                  <a:lnTo>
                    <a:pt x="20642" y="11858"/>
                  </a:lnTo>
                  <a:lnTo>
                    <a:pt x="20435" y="11462"/>
                  </a:lnTo>
                  <a:lnTo>
                    <a:pt x="20154" y="11538"/>
                  </a:lnTo>
                  <a:lnTo>
                    <a:pt x="20053" y="11123"/>
                  </a:lnTo>
                  <a:lnTo>
                    <a:pt x="20506" y="10747"/>
                  </a:lnTo>
                  <a:lnTo>
                    <a:pt x="20827" y="10593"/>
                  </a:lnTo>
                  <a:lnTo>
                    <a:pt x="21134" y="10249"/>
                  </a:lnTo>
                  <a:lnTo>
                    <a:pt x="21421" y="9436"/>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2" name="Shape 192">
              <a:extLst>
                <a:ext uri="{FF2B5EF4-FFF2-40B4-BE49-F238E27FC236}">
                  <a16:creationId xmlns:a16="http://schemas.microsoft.com/office/drawing/2014/main" id="{7841E5C2-D95A-4891-9AA3-B55BFCA27765}"/>
                </a:ext>
              </a:extLst>
            </p:cNvPr>
            <p:cNvSpPr/>
            <p:nvPr/>
          </p:nvSpPr>
          <p:spPr>
            <a:xfrm>
              <a:off x="12074769" y="6875843"/>
              <a:ext cx="1797628" cy="1529773"/>
            </a:xfrm>
            <a:custGeom>
              <a:avLst/>
              <a:gdLst/>
              <a:ahLst/>
              <a:cxnLst>
                <a:cxn ang="0">
                  <a:pos x="wd2" y="hd2"/>
                </a:cxn>
                <a:cxn ang="5400000">
                  <a:pos x="wd2" y="hd2"/>
                </a:cxn>
                <a:cxn ang="10800000">
                  <a:pos x="wd2" y="hd2"/>
                </a:cxn>
                <a:cxn ang="16200000">
                  <a:pos x="wd2" y="hd2"/>
                </a:cxn>
              </a:cxnLst>
              <a:rect l="0" t="0" r="r" b="b"/>
              <a:pathLst>
                <a:path w="21600" h="21600" extrusionOk="0">
                  <a:moveTo>
                    <a:pt x="0" y="3461"/>
                  </a:moveTo>
                  <a:lnTo>
                    <a:pt x="1046" y="4275"/>
                  </a:lnTo>
                  <a:lnTo>
                    <a:pt x="1734" y="4809"/>
                  </a:lnTo>
                  <a:lnTo>
                    <a:pt x="2159" y="4976"/>
                  </a:lnTo>
                  <a:lnTo>
                    <a:pt x="2706" y="6141"/>
                  </a:lnTo>
                  <a:lnTo>
                    <a:pt x="3411" y="6292"/>
                  </a:lnTo>
                  <a:lnTo>
                    <a:pt x="4508" y="6481"/>
                  </a:lnTo>
                  <a:lnTo>
                    <a:pt x="4981" y="7002"/>
                  </a:lnTo>
                  <a:lnTo>
                    <a:pt x="5224" y="8082"/>
                  </a:lnTo>
                  <a:lnTo>
                    <a:pt x="5870" y="7791"/>
                  </a:lnTo>
                  <a:lnTo>
                    <a:pt x="6732" y="7665"/>
                  </a:lnTo>
                  <a:lnTo>
                    <a:pt x="6845" y="8540"/>
                  </a:lnTo>
                  <a:lnTo>
                    <a:pt x="6407" y="9673"/>
                  </a:lnTo>
                  <a:lnTo>
                    <a:pt x="6096" y="10540"/>
                  </a:lnTo>
                  <a:lnTo>
                    <a:pt x="6473" y="10865"/>
                  </a:lnTo>
                  <a:lnTo>
                    <a:pt x="7004" y="10625"/>
                  </a:lnTo>
                  <a:lnTo>
                    <a:pt x="7450" y="10920"/>
                  </a:lnTo>
                  <a:lnTo>
                    <a:pt x="7352" y="11689"/>
                  </a:lnTo>
                  <a:lnTo>
                    <a:pt x="7668" y="12389"/>
                  </a:lnTo>
                  <a:lnTo>
                    <a:pt x="8567" y="12590"/>
                  </a:lnTo>
                  <a:lnTo>
                    <a:pt x="9158" y="12486"/>
                  </a:lnTo>
                  <a:lnTo>
                    <a:pt x="9411" y="11727"/>
                  </a:lnTo>
                  <a:lnTo>
                    <a:pt x="9955" y="11339"/>
                  </a:lnTo>
                  <a:lnTo>
                    <a:pt x="10515" y="11587"/>
                  </a:lnTo>
                  <a:lnTo>
                    <a:pt x="10916" y="12286"/>
                  </a:lnTo>
                  <a:lnTo>
                    <a:pt x="11114" y="13033"/>
                  </a:lnTo>
                  <a:lnTo>
                    <a:pt x="10787" y="13725"/>
                  </a:lnTo>
                  <a:lnTo>
                    <a:pt x="10113" y="13544"/>
                  </a:lnTo>
                  <a:lnTo>
                    <a:pt x="9664" y="13430"/>
                  </a:lnTo>
                  <a:lnTo>
                    <a:pt x="8899" y="13614"/>
                  </a:lnTo>
                  <a:lnTo>
                    <a:pt x="8582" y="14023"/>
                  </a:lnTo>
                  <a:lnTo>
                    <a:pt x="9144" y="14338"/>
                  </a:lnTo>
                  <a:lnTo>
                    <a:pt x="9316" y="14995"/>
                  </a:lnTo>
                  <a:lnTo>
                    <a:pt x="9018" y="15494"/>
                  </a:lnTo>
                  <a:lnTo>
                    <a:pt x="8642" y="15692"/>
                  </a:lnTo>
                  <a:lnTo>
                    <a:pt x="8274" y="16244"/>
                  </a:lnTo>
                  <a:lnTo>
                    <a:pt x="8492" y="16927"/>
                  </a:lnTo>
                  <a:lnTo>
                    <a:pt x="8698" y="17625"/>
                  </a:lnTo>
                  <a:lnTo>
                    <a:pt x="9168" y="18122"/>
                  </a:lnTo>
                  <a:lnTo>
                    <a:pt x="9780" y="18568"/>
                  </a:lnTo>
                  <a:lnTo>
                    <a:pt x="10031" y="19103"/>
                  </a:lnTo>
                  <a:lnTo>
                    <a:pt x="9850" y="19616"/>
                  </a:lnTo>
                  <a:lnTo>
                    <a:pt x="9804" y="20132"/>
                  </a:lnTo>
                  <a:lnTo>
                    <a:pt x="10314" y="20498"/>
                  </a:lnTo>
                  <a:lnTo>
                    <a:pt x="10768" y="20251"/>
                  </a:lnTo>
                  <a:lnTo>
                    <a:pt x="11237" y="19878"/>
                  </a:lnTo>
                  <a:lnTo>
                    <a:pt x="11732" y="19766"/>
                  </a:lnTo>
                  <a:lnTo>
                    <a:pt x="12234" y="20394"/>
                  </a:lnTo>
                  <a:lnTo>
                    <a:pt x="13015" y="20532"/>
                  </a:lnTo>
                  <a:lnTo>
                    <a:pt x="13740" y="20186"/>
                  </a:lnTo>
                  <a:lnTo>
                    <a:pt x="14419" y="20295"/>
                  </a:lnTo>
                  <a:lnTo>
                    <a:pt x="14815" y="21261"/>
                  </a:lnTo>
                  <a:lnTo>
                    <a:pt x="15782" y="21179"/>
                  </a:lnTo>
                  <a:lnTo>
                    <a:pt x="16502" y="20963"/>
                  </a:lnTo>
                  <a:lnTo>
                    <a:pt x="16949" y="21600"/>
                  </a:lnTo>
                  <a:lnTo>
                    <a:pt x="17458" y="21268"/>
                  </a:lnTo>
                  <a:lnTo>
                    <a:pt x="17911" y="20311"/>
                  </a:lnTo>
                  <a:lnTo>
                    <a:pt x="18672" y="19858"/>
                  </a:lnTo>
                  <a:lnTo>
                    <a:pt x="18714" y="19008"/>
                  </a:lnTo>
                  <a:lnTo>
                    <a:pt x="19150" y="18040"/>
                  </a:lnTo>
                  <a:lnTo>
                    <a:pt x="19477" y="17417"/>
                  </a:lnTo>
                  <a:lnTo>
                    <a:pt x="18746" y="17148"/>
                  </a:lnTo>
                  <a:lnTo>
                    <a:pt x="17854" y="16775"/>
                  </a:lnTo>
                  <a:lnTo>
                    <a:pt x="17679" y="15923"/>
                  </a:lnTo>
                  <a:lnTo>
                    <a:pt x="16927" y="15499"/>
                  </a:lnTo>
                  <a:lnTo>
                    <a:pt x="16119" y="15322"/>
                  </a:lnTo>
                  <a:lnTo>
                    <a:pt x="17799" y="15426"/>
                  </a:lnTo>
                  <a:lnTo>
                    <a:pt x="18250" y="16136"/>
                  </a:lnTo>
                  <a:lnTo>
                    <a:pt x="18933" y="15961"/>
                  </a:lnTo>
                  <a:lnTo>
                    <a:pt x="19844" y="15973"/>
                  </a:lnTo>
                  <a:lnTo>
                    <a:pt x="20628" y="16371"/>
                  </a:lnTo>
                  <a:lnTo>
                    <a:pt x="21355" y="16697"/>
                  </a:lnTo>
                  <a:lnTo>
                    <a:pt x="21600" y="16084"/>
                  </a:lnTo>
                  <a:lnTo>
                    <a:pt x="20790" y="14723"/>
                  </a:lnTo>
                  <a:lnTo>
                    <a:pt x="20048" y="14431"/>
                  </a:lnTo>
                  <a:lnTo>
                    <a:pt x="19300" y="14242"/>
                  </a:lnTo>
                  <a:lnTo>
                    <a:pt x="19118" y="13559"/>
                  </a:lnTo>
                  <a:lnTo>
                    <a:pt x="18931" y="13004"/>
                  </a:lnTo>
                  <a:lnTo>
                    <a:pt x="18117" y="12497"/>
                  </a:lnTo>
                  <a:lnTo>
                    <a:pt x="17465" y="12166"/>
                  </a:lnTo>
                  <a:lnTo>
                    <a:pt x="17395" y="11644"/>
                  </a:lnTo>
                  <a:lnTo>
                    <a:pt x="17023" y="11299"/>
                  </a:lnTo>
                  <a:lnTo>
                    <a:pt x="17131" y="10451"/>
                  </a:lnTo>
                  <a:lnTo>
                    <a:pt x="17020" y="9882"/>
                  </a:lnTo>
                  <a:lnTo>
                    <a:pt x="16565" y="9263"/>
                  </a:lnTo>
                  <a:lnTo>
                    <a:pt x="15926" y="8775"/>
                  </a:lnTo>
                  <a:lnTo>
                    <a:pt x="15853" y="8074"/>
                  </a:lnTo>
                  <a:lnTo>
                    <a:pt x="15626" y="7501"/>
                  </a:lnTo>
                  <a:lnTo>
                    <a:pt x="15201" y="6984"/>
                  </a:lnTo>
                  <a:lnTo>
                    <a:pt x="15221" y="6440"/>
                  </a:lnTo>
                  <a:lnTo>
                    <a:pt x="14952" y="5369"/>
                  </a:lnTo>
                  <a:lnTo>
                    <a:pt x="14355" y="4228"/>
                  </a:lnTo>
                  <a:lnTo>
                    <a:pt x="13646" y="3392"/>
                  </a:lnTo>
                  <a:lnTo>
                    <a:pt x="12912" y="3201"/>
                  </a:lnTo>
                  <a:lnTo>
                    <a:pt x="11840" y="2837"/>
                  </a:lnTo>
                  <a:lnTo>
                    <a:pt x="11311" y="2400"/>
                  </a:lnTo>
                  <a:lnTo>
                    <a:pt x="11040" y="1662"/>
                  </a:lnTo>
                  <a:lnTo>
                    <a:pt x="10496" y="1924"/>
                  </a:lnTo>
                  <a:lnTo>
                    <a:pt x="10164" y="1172"/>
                  </a:lnTo>
                  <a:lnTo>
                    <a:pt x="10279" y="0"/>
                  </a:lnTo>
                  <a:lnTo>
                    <a:pt x="9456" y="219"/>
                  </a:lnTo>
                  <a:lnTo>
                    <a:pt x="8730" y="925"/>
                  </a:lnTo>
                  <a:lnTo>
                    <a:pt x="8529" y="1877"/>
                  </a:lnTo>
                  <a:lnTo>
                    <a:pt x="8138" y="2172"/>
                  </a:lnTo>
                  <a:lnTo>
                    <a:pt x="7672" y="2083"/>
                  </a:lnTo>
                  <a:lnTo>
                    <a:pt x="7268" y="2608"/>
                  </a:lnTo>
                  <a:lnTo>
                    <a:pt x="7368" y="3786"/>
                  </a:lnTo>
                  <a:lnTo>
                    <a:pt x="6955" y="3873"/>
                  </a:lnTo>
                  <a:lnTo>
                    <a:pt x="6581" y="3393"/>
                  </a:lnTo>
                  <a:lnTo>
                    <a:pt x="5960" y="2284"/>
                  </a:lnTo>
                  <a:lnTo>
                    <a:pt x="5388" y="2836"/>
                  </a:lnTo>
                  <a:lnTo>
                    <a:pt x="4558" y="3769"/>
                  </a:lnTo>
                  <a:lnTo>
                    <a:pt x="3964" y="3408"/>
                  </a:lnTo>
                  <a:lnTo>
                    <a:pt x="3358" y="3537"/>
                  </a:lnTo>
                  <a:lnTo>
                    <a:pt x="3075" y="3926"/>
                  </a:lnTo>
                  <a:lnTo>
                    <a:pt x="2460" y="3144"/>
                  </a:lnTo>
                  <a:lnTo>
                    <a:pt x="2254" y="1976"/>
                  </a:lnTo>
                  <a:lnTo>
                    <a:pt x="1290" y="1647"/>
                  </a:lnTo>
                  <a:lnTo>
                    <a:pt x="113" y="2069"/>
                  </a:lnTo>
                  <a:lnTo>
                    <a:pt x="0" y="346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3" name="Shape 193">
              <a:extLst>
                <a:ext uri="{FF2B5EF4-FFF2-40B4-BE49-F238E27FC236}">
                  <a16:creationId xmlns:a16="http://schemas.microsoft.com/office/drawing/2014/main" id="{9F2FF840-1EBC-4624-BA85-49C9C77EB7A1}"/>
                </a:ext>
              </a:extLst>
            </p:cNvPr>
            <p:cNvSpPr/>
            <p:nvPr/>
          </p:nvSpPr>
          <p:spPr>
            <a:xfrm>
              <a:off x="11643676" y="7106853"/>
              <a:ext cx="1539254" cy="1916086"/>
            </a:xfrm>
            <a:custGeom>
              <a:avLst/>
              <a:gdLst/>
              <a:ahLst/>
              <a:cxnLst>
                <a:cxn ang="0">
                  <a:pos x="wd2" y="hd2"/>
                </a:cxn>
                <a:cxn ang="5400000">
                  <a:pos x="wd2" y="hd2"/>
                </a:cxn>
                <a:cxn ang="10800000">
                  <a:pos x="wd2" y="hd2"/>
                </a:cxn>
                <a:cxn ang="16200000">
                  <a:pos x="wd2" y="hd2"/>
                </a:cxn>
              </a:cxnLst>
              <a:rect l="0" t="0" r="r" b="b"/>
              <a:pathLst>
                <a:path w="21600" h="21600" extrusionOk="0">
                  <a:moveTo>
                    <a:pt x="5327" y="533"/>
                  </a:moveTo>
                  <a:lnTo>
                    <a:pt x="5316" y="1694"/>
                  </a:lnTo>
                  <a:lnTo>
                    <a:pt x="6929" y="2001"/>
                  </a:lnTo>
                  <a:lnTo>
                    <a:pt x="6847" y="2358"/>
                  </a:lnTo>
                  <a:lnTo>
                    <a:pt x="7200" y="2857"/>
                  </a:lnTo>
                  <a:lnTo>
                    <a:pt x="6984" y="3174"/>
                  </a:lnTo>
                  <a:lnTo>
                    <a:pt x="5914" y="3694"/>
                  </a:lnTo>
                  <a:lnTo>
                    <a:pt x="5392" y="3802"/>
                  </a:lnTo>
                  <a:lnTo>
                    <a:pt x="5091" y="3488"/>
                  </a:lnTo>
                  <a:lnTo>
                    <a:pt x="4987" y="2950"/>
                  </a:lnTo>
                  <a:lnTo>
                    <a:pt x="3471" y="2418"/>
                  </a:lnTo>
                  <a:lnTo>
                    <a:pt x="2716" y="2917"/>
                  </a:lnTo>
                  <a:lnTo>
                    <a:pt x="2690" y="3855"/>
                  </a:lnTo>
                  <a:lnTo>
                    <a:pt x="2887" y="4443"/>
                  </a:lnTo>
                  <a:lnTo>
                    <a:pt x="2737" y="4824"/>
                  </a:lnTo>
                  <a:lnTo>
                    <a:pt x="2188" y="4901"/>
                  </a:lnTo>
                  <a:lnTo>
                    <a:pt x="1876" y="5615"/>
                  </a:lnTo>
                  <a:lnTo>
                    <a:pt x="1900" y="6167"/>
                  </a:lnTo>
                  <a:lnTo>
                    <a:pt x="1616" y="6728"/>
                  </a:lnTo>
                  <a:lnTo>
                    <a:pt x="203" y="6722"/>
                  </a:lnTo>
                  <a:lnTo>
                    <a:pt x="0" y="7551"/>
                  </a:lnTo>
                  <a:lnTo>
                    <a:pt x="745" y="7814"/>
                  </a:lnTo>
                  <a:lnTo>
                    <a:pt x="1458" y="8390"/>
                  </a:lnTo>
                  <a:lnTo>
                    <a:pt x="1366" y="9088"/>
                  </a:lnTo>
                  <a:lnTo>
                    <a:pt x="2279" y="9213"/>
                  </a:lnTo>
                  <a:lnTo>
                    <a:pt x="3372" y="10135"/>
                  </a:lnTo>
                  <a:lnTo>
                    <a:pt x="3885" y="9629"/>
                  </a:lnTo>
                  <a:lnTo>
                    <a:pt x="4541" y="9315"/>
                  </a:lnTo>
                  <a:lnTo>
                    <a:pt x="4808" y="9730"/>
                  </a:lnTo>
                  <a:lnTo>
                    <a:pt x="4716" y="10707"/>
                  </a:lnTo>
                  <a:lnTo>
                    <a:pt x="5030" y="11610"/>
                  </a:lnTo>
                  <a:lnTo>
                    <a:pt x="4703" y="11916"/>
                  </a:lnTo>
                  <a:lnTo>
                    <a:pt x="3988" y="11882"/>
                  </a:lnTo>
                  <a:lnTo>
                    <a:pt x="2853" y="12729"/>
                  </a:lnTo>
                  <a:lnTo>
                    <a:pt x="2825" y="14145"/>
                  </a:lnTo>
                  <a:lnTo>
                    <a:pt x="3511" y="15141"/>
                  </a:lnTo>
                  <a:lnTo>
                    <a:pt x="4556" y="15028"/>
                  </a:lnTo>
                  <a:lnTo>
                    <a:pt x="5722" y="15358"/>
                  </a:lnTo>
                  <a:lnTo>
                    <a:pt x="5304" y="15827"/>
                  </a:lnTo>
                  <a:lnTo>
                    <a:pt x="4361" y="16481"/>
                  </a:lnTo>
                  <a:lnTo>
                    <a:pt x="4752" y="17269"/>
                  </a:lnTo>
                  <a:lnTo>
                    <a:pt x="5597" y="17874"/>
                  </a:lnTo>
                  <a:lnTo>
                    <a:pt x="5174" y="18579"/>
                  </a:lnTo>
                  <a:lnTo>
                    <a:pt x="5951" y="18679"/>
                  </a:lnTo>
                  <a:lnTo>
                    <a:pt x="6276" y="19071"/>
                  </a:lnTo>
                  <a:lnTo>
                    <a:pt x="6508" y="20111"/>
                  </a:lnTo>
                  <a:lnTo>
                    <a:pt x="7201" y="20187"/>
                  </a:lnTo>
                  <a:lnTo>
                    <a:pt x="8044" y="19798"/>
                  </a:lnTo>
                  <a:lnTo>
                    <a:pt x="8512" y="18952"/>
                  </a:lnTo>
                  <a:lnTo>
                    <a:pt x="9476" y="19275"/>
                  </a:lnTo>
                  <a:lnTo>
                    <a:pt x="9965" y="19708"/>
                  </a:lnTo>
                  <a:lnTo>
                    <a:pt x="9322" y="20195"/>
                  </a:lnTo>
                  <a:lnTo>
                    <a:pt x="8829" y="20567"/>
                  </a:lnTo>
                  <a:lnTo>
                    <a:pt x="9138" y="20993"/>
                  </a:lnTo>
                  <a:lnTo>
                    <a:pt x="9944" y="20993"/>
                  </a:lnTo>
                  <a:lnTo>
                    <a:pt x="10732" y="20437"/>
                  </a:lnTo>
                  <a:lnTo>
                    <a:pt x="10924" y="19632"/>
                  </a:lnTo>
                  <a:lnTo>
                    <a:pt x="11480" y="19248"/>
                  </a:lnTo>
                  <a:lnTo>
                    <a:pt x="11740" y="19772"/>
                  </a:lnTo>
                  <a:lnTo>
                    <a:pt x="12433" y="19959"/>
                  </a:lnTo>
                  <a:lnTo>
                    <a:pt x="12678" y="20518"/>
                  </a:lnTo>
                  <a:lnTo>
                    <a:pt x="13565" y="20788"/>
                  </a:lnTo>
                  <a:lnTo>
                    <a:pt x="14251" y="20859"/>
                  </a:lnTo>
                  <a:lnTo>
                    <a:pt x="14941" y="20893"/>
                  </a:lnTo>
                  <a:lnTo>
                    <a:pt x="15569" y="20945"/>
                  </a:lnTo>
                  <a:lnTo>
                    <a:pt x="15896" y="21600"/>
                  </a:lnTo>
                  <a:lnTo>
                    <a:pt x="17316" y="20741"/>
                  </a:lnTo>
                  <a:lnTo>
                    <a:pt x="18284" y="19965"/>
                  </a:lnTo>
                  <a:lnTo>
                    <a:pt x="18821" y="19219"/>
                  </a:lnTo>
                  <a:lnTo>
                    <a:pt x="18776" y="18112"/>
                  </a:lnTo>
                  <a:lnTo>
                    <a:pt x="18684" y="17364"/>
                  </a:lnTo>
                  <a:lnTo>
                    <a:pt x="19227" y="17200"/>
                  </a:lnTo>
                  <a:lnTo>
                    <a:pt x="20183" y="17394"/>
                  </a:lnTo>
                  <a:lnTo>
                    <a:pt x="20758" y="17061"/>
                  </a:lnTo>
                  <a:lnTo>
                    <a:pt x="20521" y="16412"/>
                  </a:lnTo>
                  <a:lnTo>
                    <a:pt x="20106" y="15960"/>
                  </a:lnTo>
                  <a:lnTo>
                    <a:pt x="20852" y="15390"/>
                  </a:lnTo>
                  <a:lnTo>
                    <a:pt x="21532" y="14729"/>
                  </a:lnTo>
                  <a:lnTo>
                    <a:pt x="21600" y="14048"/>
                  </a:lnTo>
                  <a:lnTo>
                    <a:pt x="21561" y="13508"/>
                  </a:lnTo>
                  <a:lnTo>
                    <a:pt x="20544" y="13384"/>
                  </a:lnTo>
                  <a:lnTo>
                    <a:pt x="19957" y="12900"/>
                  </a:lnTo>
                  <a:lnTo>
                    <a:pt x="19090" y="13035"/>
                  </a:lnTo>
                  <a:lnTo>
                    <a:pt x="18263" y="13492"/>
                  </a:lnTo>
                  <a:lnTo>
                    <a:pt x="17859" y="13258"/>
                  </a:lnTo>
                  <a:lnTo>
                    <a:pt x="18132" y="12513"/>
                  </a:lnTo>
                  <a:lnTo>
                    <a:pt x="17801" y="11999"/>
                  </a:lnTo>
                  <a:lnTo>
                    <a:pt x="16458" y="11555"/>
                  </a:lnTo>
                  <a:lnTo>
                    <a:pt x="16122" y="10371"/>
                  </a:lnTo>
                  <a:lnTo>
                    <a:pt x="16876" y="9867"/>
                  </a:lnTo>
                  <a:lnTo>
                    <a:pt x="17278" y="9283"/>
                  </a:lnTo>
                  <a:lnTo>
                    <a:pt x="16507" y="8478"/>
                  </a:lnTo>
                  <a:lnTo>
                    <a:pt x="17265" y="8355"/>
                  </a:lnTo>
                  <a:lnTo>
                    <a:pt x="18867" y="8650"/>
                  </a:lnTo>
                  <a:lnTo>
                    <a:pt x="19385" y="7749"/>
                  </a:lnTo>
                  <a:lnTo>
                    <a:pt x="18701" y="6478"/>
                  </a:lnTo>
                  <a:lnTo>
                    <a:pt x="17863" y="6191"/>
                  </a:lnTo>
                  <a:lnTo>
                    <a:pt x="17000" y="6455"/>
                  </a:lnTo>
                  <a:lnTo>
                    <a:pt x="16565" y="7090"/>
                  </a:lnTo>
                  <a:lnTo>
                    <a:pt x="15471" y="7129"/>
                  </a:lnTo>
                  <a:lnTo>
                    <a:pt x="14968" y="6716"/>
                  </a:lnTo>
                  <a:lnTo>
                    <a:pt x="15095" y="5979"/>
                  </a:lnTo>
                  <a:lnTo>
                    <a:pt x="14264" y="5549"/>
                  </a:lnTo>
                  <a:lnTo>
                    <a:pt x="13719" y="5868"/>
                  </a:lnTo>
                  <a:lnTo>
                    <a:pt x="13915" y="5171"/>
                  </a:lnTo>
                  <a:lnTo>
                    <a:pt x="14353" y="4309"/>
                  </a:lnTo>
                  <a:lnTo>
                    <a:pt x="14288" y="3107"/>
                  </a:lnTo>
                  <a:lnTo>
                    <a:pt x="12837" y="3285"/>
                  </a:lnTo>
                  <a:lnTo>
                    <a:pt x="12337" y="3500"/>
                  </a:lnTo>
                  <a:lnTo>
                    <a:pt x="12226" y="2868"/>
                  </a:lnTo>
                  <a:lnTo>
                    <a:pt x="11528" y="2301"/>
                  </a:lnTo>
                  <a:lnTo>
                    <a:pt x="9402" y="2014"/>
                  </a:lnTo>
                  <a:lnTo>
                    <a:pt x="8678" y="1183"/>
                  </a:lnTo>
                  <a:lnTo>
                    <a:pt x="8028" y="911"/>
                  </a:lnTo>
                  <a:lnTo>
                    <a:pt x="6174" y="0"/>
                  </a:lnTo>
                  <a:lnTo>
                    <a:pt x="5327" y="533"/>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4" name="Shape 194">
              <a:extLst>
                <a:ext uri="{FF2B5EF4-FFF2-40B4-BE49-F238E27FC236}">
                  <a16:creationId xmlns:a16="http://schemas.microsoft.com/office/drawing/2014/main" id="{0CF42703-11BA-464A-AD1A-D7058E04A664}"/>
                </a:ext>
              </a:extLst>
            </p:cNvPr>
            <p:cNvSpPr/>
            <p:nvPr/>
          </p:nvSpPr>
          <p:spPr>
            <a:xfrm>
              <a:off x="13634846" y="8020536"/>
              <a:ext cx="276898" cy="119935"/>
            </a:xfrm>
            <a:custGeom>
              <a:avLst/>
              <a:gdLst/>
              <a:ahLst/>
              <a:cxnLst>
                <a:cxn ang="0">
                  <a:pos x="wd2" y="hd2"/>
                </a:cxn>
                <a:cxn ang="5400000">
                  <a:pos x="wd2" y="hd2"/>
                </a:cxn>
                <a:cxn ang="10800000">
                  <a:pos x="wd2" y="hd2"/>
                </a:cxn>
                <a:cxn ang="16200000">
                  <a:pos x="wd2" y="hd2"/>
                </a:cxn>
              </a:cxnLst>
              <a:rect l="0" t="0" r="r" b="b"/>
              <a:pathLst>
                <a:path w="21600" h="21600" extrusionOk="0">
                  <a:moveTo>
                    <a:pt x="7229" y="1869"/>
                  </a:moveTo>
                  <a:lnTo>
                    <a:pt x="2003" y="0"/>
                  </a:lnTo>
                  <a:lnTo>
                    <a:pt x="0" y="4611"/>
                  </a:lnTo>
                  <a:lnTo>
                    <a:pt x="7236" y="12866"/>
                  </a:lnTo>
                  <a:lnTo>
                    <a:pt x="15277" y="21600"/>
                  </a:lnTo>
                  <a:lnTo>
                    <a:pt x="21600" y="19036"/>
                  </a:lnTo>
                  <a:lnTo>
                    <a:pt x="19645" y="12344"/>
                  </a:lnTo>
                  <a:lnTo>
                    <a:pt x="12403" y="7980"/>
                  </a:lnTo>
                  <a:lnTo>
                    <a:pt x="7229" y="186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5" name="Shape 195">
              <a:extLst>
                <a:ext uri="{FF2B5EF4-FFF2-40B4-BE49-F238E27FC236}">
                  <a16:creationId xmlns:a16="http://schemas.microsoft.com/office/drawing/2014/main" id="{2F5A987D-10C5-4923-9B74-84817168708C}"/>
                </a:ext>
              </a:extLst>
            </p:cNvPr>
            <p:cNvSpPr/>
            <p:nvPr/>
          </p:nvSpPr>
          <p:spPr>
            <a:xfrm>
              <a:off x="13586162" y="8101827"/>
              <a:ext cx="308468" cy="331404"/>
            </a:xfrm>
            <a:custGeom>
              <a:avLst/>
              <a:gdLst/>
              <a:ahLst/>
              <a:cxnLst>
                <a:cxn ang="0">
                  <a:pos x="wd2" y="hd2"/>
                </a:cxn>
                <a:cxn ang="5400000">
                  <a:pos x="wd2" y="hd2"/>
                </a:cxn>
                <a:cxn ang="10800000">
                  <a:pos x="wd2" y="hd2"/>
                </a:cxn>
                <a:cxn ang="16200000">
                  <a:pos x="wd2" y="hd2"/>
                </a:cxn>
              </a:cxnLst>
              <a:rect l="0" t="0" r="r" b="b"/>
              <a:pathLst>
                <a:path w="21600" h="21600" extrusionOk="0">
                  <a:moveTo>
                    <a:pt x="6173" y="0"/>
                  </a:moveTo>
                  <a:lnTo>
                    <a:pt x="9194" y="1495"/>
                  </a:lnTo>
                  <a:lnTo>
                    <a:pt x="14480" y="5161"/>
                  </a:lnTo>
                  <a:lnTo>
                    <a:pt x="19733" y="9406"/>
                  </a:lnTo>
                  <a:lnTo>
                    <a:pt x="21600" y="12912"/>
                  </a:lnTo>
                  <a:lnTo>
                    <a:pt x="21506" y="15578"/>
                  </a:lnTo>
                  <a:lnTo>
                    <a:pt x="16985" y="16819"/>
                  </a:lnTo>
                  <a:lnTo>
                    <a:pt x="12257" y="19980"/>
                  </a:lnTo>
                  <a:lnTo>
                    <a:pt x="9978" y="21600"/>
                  </a:lnTo>
                  <a:lnTo>
                    <a:pt x="7050" y="20020"/>
                  </a:lnTo>
                  <a:lnTo>
                    <a:pt x="3683" y="18274"/>
                  </a:lnTo>
                  <a:lnTo>
                    <a:pt x="2402" y="14886"/>
                  </a:lnTo>
                  <a:lnTo>
                    <a:pt x="0" y="13124"/>
                  </a:lnTo>
                  <a:lnTo>
                    <a:pt x="2361" y="10798"/>
                  </a:lnTo>
                  <a:lnTo>
                    <a:pt x="2642" y="7040"/>
                  </a:lnTo>
                  <a:lnTo>
                    <a:pt x="6173"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6" name="Shape 196">
              <a:extLst>
                <a:ext uri="{FF2B5EF4-FFF2-40B4-BE49-F238E27FC236}">
                  <a16:creationId xmlns:a16="http://schemas.microsoft.com/office/drawing/2014/main" id="{06FD5FAD-AA8F-4FFF-A306-B9997F26ED54}"/>
                </a:ext>
              </a:extLst>
            </p:cNvPr>
            <p:cNvSpPr/>
            <p:nvPr/>
          </p:nvSpPr>
          <p:spPr>
            <a:xfrm>
              <a:off x="12733366" y="8279884"/>
              <a:ext cx="1392374" cy="1491435"/>
            </a:xfrm>
            <a:custGeom>
              <a:avLst/>
              <a:gdLst/>
              <a:ahLst/>
              <a:cxnLst>
                <a:cxn ang="0">
                  <a:pos x="wd2" y="hd2"/>
                </a:cxn>
                <a:cxn ang="5400000">
                  <a:pos x="wd2" y="hd2"/>
                </a:cxn>
                <a:cxn ang="10800000">
                  <a:pos x="wd2" y="hd2"/>
                </a:cxn>
                <a:cxn ang="16200000">
                  <a:pos x="wd2" y="hd2"/>
                </a:cxn>
              </a:cxnLst>
              <a:rect l="0" t="0" r="r" b="b"/>
              <a:pathLst>
                <a:path w="21600" h="21600" extrusionOk="0">
                  <a:moveTo>
                    <a:pt x="6787" y="330"/>
                  </a:moveTo>
                  <a:lnTo>
                    <a:pt x="7614" y="0"/>
                  </a:lnTo>
                  <a:lnTo>
                    <a:pt x="8631" y="230"/>
                  </a:lnTo>
                  <a:lnTo>
                    <a:pt x="9091" y="1348"/>
                  </a:lnTo>
                  <a:lnTo>
                    <a:pt x="10394" y="1091"/>
                  </a:lnTo>
                  <a:lnTo>
                    <a:pt x="11142" y="810"/>
                  </a:lnTo>
                  <a:lnTo>
                    <a:pt x="11790" y="1621"/>
                  </a:lnTo>
                  <a:lnTo>
                    <a:pt x="12564" y="365"/>
                  </a:lnTo>
                  <a:lnTo>
                    <a:pt x="13133" y="97"/>
                  </a:lnTo>
                  <a:lnTo>
                    <a:pt x="13937" y="567"/>
                  </a:lnTo>
                  <a:lnTo>
                    <a:pt x="14237" y="1441"/>
                  </a:lnTo>
                  <a:lnTo>
                    <a:pt x="15542" y="2052"/>
                  </a:lnTo>
                  <a:lnTo>
                    <a:pt x="14897" y="2681"/>
                  </a:lnTo>
                  <a:lnTo>
                    <a:pt x="14079" y="3132"/>
                  </a:lnTo>
                  <a:lnTo>
                    <a:pt x="13730" y="3811"/>
                  </a:lnTo>
                  <a:lnTo>
                    <a:pt x="13100" y="4159"/>
                  </a:lnTo>
                  <a:lnTo>
                    <a:pt x="12115" y="4168"/>
                  </a:lnTo>
                  <a:lnTo>
                    <a:pt x="11288" y="4407"/>
                  </a:lnTo>
                  <a:lnTo>
                    <a:pt x="10616" y="5006"/>
                  </a:lnTo>
                  <a:lnTo>
                    <a:pt x="10169" y="5198"/>
                  </a:lnTo>
                  <a:lnTo>
                    <a:pt x="11649" y="4839"/>
                  </a:lnTo>
                  <a:lnTo>
                    <a:pt x="12514" y="4942"/>
                  </a:lnTo>
                  <a:lnTo>
                    <a:pt x="13651" y="5193"/>
                  </a:lnTo>
                  <a:lnTo>
                    <a:pt x="14166" y="4659"/>
                  </a:lnTo>
                  <a:lnTo>
                    <a:pt x="15097" y="4115"/>
                  </a:lnTo>
                  <a:lnTo>
                    <a:pt x="15984" y="4362"/>
                  </a:lnTo>
                  <a:lnTo>
                    <a:pt x="16986" y="4819"/>
                  </a:lnTo>
                  <a:lnTo>
                    <a:pt x="17701" y="5499"/>
                  </a:lnTo>
                  <a:lnTo>
                    <a:pt x="18720" y="5799"/>
                  </a:lnTo>
                  <a:lnTo>
                    <a:pt x="19401" y="5850"/>
                  </a:lnTo>
                  <a:lnTo>
                    <a:pt x="20237" y="5806"/>
                  </a:lnTo>
                  <a:lnTo>
                    <a:pt x="20052" y="6442"/>
                  </a:lnTo>
                  <a:lnTo>
                    <a:pt x="19357" y="6799"/>
                  </a:lnTo>
                  <a:lnTo>
                    <a:pt x="20226" y="7064"/>
                  </a:lnTo>
                  <a:lnTo>
                    <a:pt x="20715" y="6343"/>
                  </a:lnTo>
                  <a:lnTo>
                    <a:pt x="20449" y="5396"/>
                  </a:lnTo>
                  <a:lnTo>
                    <a:pt x="19430" y="4989"/>
                  </a:lnTo>
                  <a:lnTo>
                    <a:pt x="19274" y="4440"/>
                  </a:lnTo>
                  <a:lnTo>
                    <a:pt x="20498" y="4655"/>
                  </a:lnTo>
                  <a:lnTo>
                    <a:pt x="20964" y="4956"/>
                  </a:lnTo>
                  <a:lnTo>
                    <a:pt x="21600" y="5508"/>
                  </a:lnTo>
                  <a:lnTo>
                    <a:pt x="21213" y="6584"/>
                  </a:lnTo>
                  <a:lnTo>
                    <a:pt x="20814" y="7331"/>
                  </a:lnTo>
                  <a:lnTo>
                    <a:pt x="19064" y="7599"/>
                  </a:lnTo>
                  <a:lnTo>
                    <a:pt x="18327" y="7358"/>
                  </a:lnTo>
                  <a:lnTo>
                    <a:pt x="17797" y="7628"/>
                  </a:lnTo>
                  <a:lnTo>
                    <a:pt x="17026" y="8123"/>
                  </a:lnTo>
                  <a:lnTo>
                    <a:pt x="16965" y="8641"/>
                  </a:lnTo>
                  <a:lnTo>
                    <a:pt x="18164" y="8530"/>
                  </a:lnTo>
                  <a:lnTo>
                    <a:pt x="18233" y="8151"/>
                  </a:lnTo>
                  <a:lnTo>
                    <a:pt x="18836" y="8158"/>
                  </a:lnTo>
                  <a:lnTo>
                    <a:pt x="19349" y="8112"/>
                  </a:lnTo>
                  <a:lnTo>
                    <a:pt x="19582" y="9017"/>
                  </a:lnTo>
                  <a:lnTo>
                    <a:pt x="19881" y="9489"/>
                  </a:lnTo>
                  <a:cubicBezTo>
                    <a:pt x="20326" y="9764"/>
                    <a:pt x="20258" y="10392"/>
                    <a:pt x="19763" y="10577"/>
                  </a:cubicBezTo>
                  <a:cubicBezTo>
                    <a:pt x="19481" y="10683"/>
                    <a:pt x="19159" y="10572"/>
                    <a:pt x="19019" y="10320"/>
                  </a:cubicBezTo>
                  <a:lnTo>
                    <a:pt x="18196" y="9896"/>
                  </a:lnTo>
                  <a:lnTo>
                    <a:pt x="17641" y="9807"/>
                  </a:lnTo>
                  <a:lnTo>
                    <a:pt x="17741" y="10540"/>
                  </a:lnTo>
                  <a:lnTo>
                    <a:pt x="18495" y="10960"/>
                  </a:lnTo>
                  <a:lnTo>
                    <a:pt x="18106" y="11603"/>
                  </a:lnTo>
                  <a:lnTo>
                    <a:pt x="18599" y="12265"/>
                  </a:lnTo>
                  <a:lnTo>
                    <a:pt x="18171" y="12677"/>
                  </a:lnTo>
                  <a:lnTo>
                    <a:pt x="17248" y="12338"/>
                  </a:lnTo>
                  <a:lnTo>
                    <a:pt x="16386" y="12628"/>
                  </a:lnTo>
                  <a:lnTo>
                    <a:pt x="17319" y="13192"/>
                  </a:lnTo>
                  <a:lnTo>
                    <a:pt x="18246" y="13477"/>
                  </a:lnTo>
                  <a:lnTo>
                    <a:pt x="18611" y="13994"/>
                  </a:lnTo>
                  <a:lnTo>
                    <a:pt x="18709" y="14696"/>
                  </a:lnTo>
                  <a:lnTo>
                    <a:pt x="17815" y="14707"/>
                  </a:lnTo>
                  <a:lnTo>
                    <a:pt x="17541" y="15215"/>
                  </a:lnTo>
                  <a:lnTo>
                    <a:pt x="17202" y="15881"/>
                  </a:lnTo>
                  <a:lnTo>
                    <a:pt x="16774" y="16368"/>
                  </a:lnTo>
                  <a:lnTo>
                    <a:pt x="16442" y="15561"/>
                  </a:lnTo>
                  <a:lnTo>
                    <a:pt x="16776" y="14943"/>
                  </a:lnTo>
                  <a:lnTo>
                    <a:pt x="16298" y="14600"/>
                  </a:lnTo>
                  <a:lnTo>
                    <a:pt x="15837" y="15536"/>
                  </a:lnTo>
                  <a:lnTo>
                    <a:pt x="15862" y="16268"/>
                  </a:lnTo>
                  <a:lnTo>
                    <a:pt x="15529" y="17007"/>
                  </a:lnTo>
                  <a:lnTo>
                    <a:pt x="14787" y="16796"/>
                  </a:lnTo>
                  <a:lnTo>
                    <a:pt x="14193" y="16330"/>
                  </a:lnTo>
                  <a:lnTo>
                    <a:pt x="13520" y="16798"/>
                  </a:lnTo>
                  <a:lnTo>
                    <a:pt x="14293" y="17345"/>
                  </a:lnTo>
                  <a:lnTo>
                    <a:pt x="14854" y="17535"/>
                  </a:lnTo>
                  <a:lnTo>
                    <a:pt x="15205" y="18014"/>
                  </a:lnTo>
                  <a:lnTo>
                    <a:pt x="14636" y="18498"/>
                  </a:lnTo>
                  <a:lnTo>
                    <a:pt x="14380" y="18997"/>
                  </a:lnTo>
                  <a:lnTo>
                    <a:pt x="14291" y="19670"/>
                  </a:lnTo>
                  <a:lnTo>
                    <a:pt x="14613" y="20164"/>
                  </a:lnTo>
                  <a:lnTo>
                    <a:pt x="14515" y="20721"/>
                  </a:lnTo>
                  <a:lnTo>
                    <a:pt x="13746" y="21092"/>
                  </a:lnTo>
                  <a:lnTo>
                    <a:pt x="13216" y="21364"/>
                  </a:lnTo>
                  <a:lnTo>
                    <a:pt x="12403" y="21177"/>
                  </a:lnTo>
                  <a:lnTo>
                    <a:pt x="11795" y="21600"/>
                  </a:lnTo>
                  <a:lnTo>
                    <a:pt x="13162" y="20762"/>
                  </a:lnTo>
                  <a:lnTo>
                    <a:pt x="12034" y="20449"/>
                  </a:lnTo>
                  <a:lnTo>
                    <a:pt x="11319" y="20648"/>
                  </a:lnTo>
                  <a:lnTo>
                    <a:pt x="10431" y="21062"/>
                  </a:lnTo>
                  <a:lnTo>
                    <a:pt x="9594" y="20676"/>
                  </a:lnTo>
                  <a:lnTo>
                    <a:pt x="9199" y="19754"/>
                  </a:lnTo>
                  <a:lnTo>
                    <a:pt x="8621" y="19296"/>
                  </a:lnTo>
                  <a:lnTo>
                    <a:pt x="7981" y="19914"/>
                  </a:lnTo>
                  <a:lnTo>
                    <a:pt x="7632" y="20349"/>
                  </a:lnTo>
                  <a:lnTo>
                    <a:pt x="6973" y="20655"/>
                  </a:lnTo>
                  <a:lnTo>
                    <a:pt x="6208" y="20348"/>
                  </a:lnTo>
                  <a:lnTo>
                    <a:pt x="5448" y="20716"/>
                  </a:lnTo>
                  <a:lnTo>
                    <a:pt x="4954" y="20246"/>
                  </a:lnTo>
                  <a:lnTo>
                    <a:pt x="4920" y="19394"/>
                  </a:lnTo>
                  <a:lnTo>
                    <a:pt x="4496" y="18602"/>
                  </a:lnTo>
                  <a:lnTo>
                    <a:pt x="4031" y="18110"/>
                  </a:lnTo>
                  <a:lnTo>
                    <a:pt x="4412" y="17448"/>
                  </a:lnTo>
                  <a:lnTo>
                    <a:pt x="4227" y="16768"/>
                  </a:lnTo>
                  <a:lnTo>
                    <a:pt x="3772" y="16506"/>
                  </a:lnTo>
                  <a:lnTo>
                    <a:pt x="3069" y="16688"/>
                  </a:lnTo>
                  <a:lnTo>
                    <a:pt x="2683" y="16407"/>
                  </a:lnTo>
                  <a:lnTo>
                    <a:pt x="2550" y="15301"/>
                  </a:lnTo>
                  <a:lnTo>
                    <a:pt x="2232" y="14324"/>
                  </a:lnTo>
                  <a:lnTo>
                    <a:pt x="1550" y="13622"/>
                  </a:lnTo>
                  <a:lnTo>
                    <a:pt x="913" y="13099"/>
                  </a:lnTo>
                  <a:lnTo>
                    <a:pt x="238" y="12605"/>
                  </a:lnTo>
                  <a:lnTo>
                    <a:pt x="0" y="11966"/>
                  </a:lnTo>
                  <a:lnTo>
                    <a:pt x="265" y="11222"/>
                  </a:lnTo>
                  <a:lnTo>
                    <a:pt x="589" y="10792"/>
                  </a:lnTo>
                  <a:lnTo>
                    <a:pt x="1048" y="10397"/>
                  </a:lnTo>
                  <a:lnTo>
                    <a:pt x="1582" y="9780"/>
                  </a:lnTo>
                  <a:lnTo>
                    <a:pt x="2139" y="9426"/>
                  </a:lnTo>
                  <a:lnTo>
                    <a:pt x="2944" y="8715"/>
                  </a:lnTo>
                  <a:lnTo>
                    <a:pt x="3438" y="8053"/>
                  </a:lnTo>
                  <a:lnTo>
                    <a:pt x="3598" y="7539"/>
                  </a:lnTo>
                  <a:lnTo>
                    <a:pt x="3509" y="4990"/>
                  </a:lnTo>
                  <a:lnTo>
                    <a:pt x="4324" y="4782"/>
                  </a:lnTo>
                  <a:lnTo>
                    <a:pt x="5354" y="5043"/>
                  </a:lnTo>
                  <a:lnTo>
                    <a:pt x="5787" y="4737"/>
                  </a:lnTo>
                  <a:lnTo>
                    <a:pt x="5030" y="3502"/>
                  </a:lnTo>
                  <a:lnTo>
                    <a:pt x="6337" y="2242"/>
                  </a:lnTo>
                  <a:lnTo>
                    <a:pt x="6787" y="33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7" name="Shape 197">
              <a:extLst>
                <a:ext uri="{FF2B5EF4-FFF2-40B4-BE49-F238E27FC236}">
                  <a16:creationId xmlns:a16="http://schemas.microsoft.com/office/drawing/2014/main" id="{420E0A73-AB62-4D5E-8D68-FA47E6AA3505}"/>
                </a:ext>
              </a:extLst>
            </p:cNvPr>
            <p:cNvSpPr/>
            <p:nvPr/>
          </p:nvSpPr>
          <p:spPr>
            <a:xfrm>
              <a:off x="5904317" y="8979913"/>
              <a:ext cx="2930792" cy="3084007"/>
            </a:xfrm>
            <a:custGeom>
              <a:avLst/>
              <a:gdLst/>
              <a:ahLst/>
              <a:cxnLst>
                <a:cxn ang="0">
                  <a:pos x="wd2" y="hd2"/>
                </a:cxn>
                <a:cxn ang="5400000">
                  <a:pos x="wd2" y="hd2"/>
                </a:cxn>
                <a:cxn ang="10800000">
                  <a:pos x="wd2" y="hd2"/>
                </a:cxn>
                <a:cxn ang="16200000">
                  <a:pos x="wd2" y="hd2"/>
                </a:cxn>
              </a:cxnLst>
              <a:rect l="0" t="0" r="r" b="b"/>
              <a:pathLst>
                <a:path w="21600" h="21600" extrusionOk="0">
                  <a:moveTo>
                    <a:pt x="5709" y="0"/>
                  </a:moveTo>
                  <a:lnTo>
                    <a:pt x="5135" y="405"/>
                  </a:lnTo>
                  <a:lnTo>
                    <a:pt x="5158" y="888"/>
                  </a:lnTo>
                  <a:lnTo>
                    <a:pt x="4934" y="1028"/>
                  </a:lnTo>
                  <a:lnTo>
                    <a:pt x="4800" y="583"/>
                  </a:lnTo>
                  <a:lnTo>
                    <a:pt x="4299" y="777"/>
                  </a:lnTo>
                  <a:lnTo>
                    <a:pt x="4212" y="1591"/>
                  </a:lnTo>
                  <a:lnTo>
                    <a:pt x="4307" y="2549"/>
                  </a:lnTo>
                  <a:lnTo>
                    <a:pt x="3869" y="2659"/>
                  </a:lnTo>
                  <a:lnTo>
                    <a:pt x="3841" y="2386"/>
                  </a:lnTo>
                  <a:lnTo>
                    <a:pt x="3257" y="1887"/>
                  </a:lnTo>
                  <a:lnTo>
                    <a:pt x="3154" y="2317"/>
                  </a:lnTo>
                  <a:lnTo>
                    <a:pt x="2874" y="2374"/>
                  </a:lnTo>
                  <a:lnTo>
                    <a:pt x="2881" y="3042"/>
                  </a:lnTo>
                  <a:lnTo>
                    <a:pt x="2975" y="3760"/>
                  </a:lnTo>
                  <a:lnTo>
                    <a:pt x="3157" y="4291"/>
                  </a:lnTo>
                  <a:lnTo>
                    <a:pt x="3509" y="4212"/>
                  </a:lnTo>
                  <a:lnTo>
                    <a:pt x="3870" y="4253"/>
                  </a:lnTo>
                  <a:lnTo>
                    <a:pt x="4036" y="4619"/>
                  </a:lnTo>
                  <a:lnTo>
                    <a:pt x="4106" y="5063"/>
                  </a:lnTo>
                  <a:lnTo>
                    <a:pt x="3873" y="5191"/>
                  </a:lnTo>
                  <a:lnTo>
                    <a:pt x="3902" y="5546"/>
                  </a:lnTo>
                  <a:lnTo>
                    <a:pt x="4001" y="6084"/>
                  </a:lnTo>
                  <a:lnTo>
                    <a:pt x="3928" y="6794"/>
                  </a:lnTo>
                  <a:lnTo>
                    <a:pt x="3786" y="7429"/>
                  </a:lnTo>
                  <a:lnTo>
                    <a:pt x="3676" y="7785"/>
                  </a:lnTo>
                  <a:lnTo>
                    <a:pt x="3708" y="8099"/>
                  </a:lnTo>
                  <a:lnTo>
                    <a:pt x="3342" y="8034"/>
                  </a:lnTo>
                  <a:lnTo>
                    <a:pt x="3345" y="8367"/>
                  </a:lnTo>
                  <a:lnTo>
                    <a:pt x="3635" y="8645"/>
                  </a:lnTo>
                  <a:lnTo>
                    <a:pt x="3524" y="8956"/>
                  </a:lnTo>
                  <a:lnTo>
                    <a:pt x="3189" y="8704"/>
                  </a:lnTo>
                  <a:lnTo>
                    <a:pt x="2940" y="8755"/>
                  </a:lnTo>
                  <a:lnTo>
                    <a:pt x="2990" y="9122"/>
                  </a:lnTo>
                  <a:lnTo>
                    <a:pt x="2761" y="9340"/>
                  </a:lnTo>
                  <a:lnTo>
                    <a:pt x="2344" y="9308"/>
                  </a:lnTo>
                  <a:lnTo>
                    <a:pt x="2093" y="9346"/>
                  </a:lnTo>
                  <a:lnTo>
                    <a:pt x="1972" y="9601"/>
                  </a:lnTo>
                  <a:lnTo>
                    <a:pt x="1940" y="9875"/>
                  </a:lnTo>
                  <a:lnTo>
                    <a:pt x="1699" y="10161"/>
                  </a:lnTo>
                  <a:lnTo>
                    <a:pt x="1396" y="9992"/>
                  </a:lnTo>
                  <a:lnTo>
                    <a:pt x="1137" y="10120"/>
                  </a:lnTo>
                  <a:lnTo>
                    <a:pt x="922" y="10512"/>
                  </a:lnTo>
                  <a:lnTo>
                    <a:pt x="1055" y="10881"/>
                  </a:lnTo>
                  <a:lnTo>
                    <a:pt x="720" y="11069"/>
                  </a:lnTo>
                  <a:lnTo>
                    <a:pt x="537" y="11276"/>
                  </a:lnTo>
                  <a:lnTo>
                    <a:pt x="254" y="11879"/>
                  </a:lnTo>
                  <a:lnTo>
                    <a:pt x="378" y="12146"/>
                  </a:lnTo>
                  <a:lnTo>
                    <a:pt x="652" y="12129"/>
                  </a:lnTo>
                  <a:lnTo>
                    <a:pt x="719" y="12403"/>
                  </a:lnTo>
                  <a:lnTo>
                    <a:pt x="639" y="12925"/>
                  </a:lnTo>
                  <a:lnTo>
                    <a:pt x="311" y="13125"/>
                  </a:lnTo>
                  <a:lnTo>
                    <a:pt x="0" y="13323"/>
                  </a:lnTo>
                  <a:lnTo>
                    <a:pt x="270" y="13629"/>
                  </a:lnTo>
                  <a:lnTo>
                    <a:pt x="631" y="13444"/>
                  </a:lnTo>
                  <a:lnTo>
                    <a:pt x="1157" y="13179"/>
                  </a:lnTo>
                  <a:lnTo>
                    <a:pt x="1812" y="13140"/>
                  </a:lnTo>
                  <a:lnTo>
                    <a:pt x="2384" y="13099"/>
                  </a:lnTo>
                  <a:lnTo>
                    <a:pt x="3040" y="13061"/>
                  </a:lnTo>
                  <a:lnTo>
                    <a:pt x="3518" y="13158"/>
                  </a:lnTo>
                  <a:lnTo>
                    <a:pt x="3227" y="13528"/>
                  </a:lnTo>
                  <a:lnTo>
                    <a:pt x="2890" y="13737"/>
                  </a:lnTo>
                  <a:lnTo>
                    <a:pt x="2954" y="14018"/>
                  </a:lnTo>
                  <a:lnTo>
                    <a:pt x="3293" y="14221"/>
                  </a:lnTo>
                  <a:lnTo>
                    <a:pt x="3259" y="14545"/>
                  </a:lnTo>
                  <a:lnTo>
                    <a:pt x="3155" y="14752"/>
                  </a:lnTo>
                  <a:lnTo>
                    <a:pt x="3408" y="15335"/>
                  </a:lnTo>
                  <a:lnTo>
                    <a:pt x="3457" y="15619"/>
                  </a:lnTo>
                  <a:lnTo>
                    <a:pt x="3748" y="15859"/>
                  </a:lnTo>
                  <a:lnTo>
                    <a:pt x="4141" y="15956"/>
                  </a:lnTo>
                  <a:lnTo>
                    <a:pt x="4489" y="15977"/>
                  </a:lnTo>
                  <a:lnTo>
                    <a:pt x="4730" y="16373"/>
                  </a:lnTo>
                  <a:lnTo>
                    <a:pt x="4537" y="16494"/>
                  </a:lnTo>
                  <a:lnTo>
                    <a:pt x="4337" y="16647"/>
                  </a:lnTo>
                  <a:lnTo>
                    <a:pt x="4184" y="17047"/>
                  </a:lnTo>
                  <a:lnTo>
                    <a:pt x="4251" y="17367"/>
                  </a:lnTo>
                  <a:lnTo>
                    <a:pt x="4093" y="17598"/>
                  </a:lnTo>
                  <a:lnTo>
                    <a:pt x="3770" y="17771"/>
                  </a:lnTo>
                  <a:lnTo>
                    <a:pt x="3654" y="18014"/>
                  </a:lnTo>
                  <a:lnTo>
                    <a:pt x="3536" y="18209"/>
                  </a:lnTo>
                  <a:lnTo>
                    <a:pt x="3948" y="18394"/>
                  </a:lnTo>
                  <a:lnTo>
                    <a:pt x="4420" y="18521"/>
                  </a:lnTo>
                  <a:lnTo>
                    <a:pt x="4947" y="18595"/>
                  </a:lnTo>
                  <a:lnTo>
                    <a:pt x="5383" y="18624"/>
                  </a:lnTo>
                  <a:lnTo>
                    <a:pt x="5628" y="18769"/>
                  </a:lnTo>
                  <a:lnTo>
                    <a:pt x="5496" y="19078"/>
                  </a:lnTo>
                  <a:lnTo>
                    <a:pt x="5391" y="19436"/>
                  </a:lnTo>
                  <a:lnTo>
                    <a:pt x="5633" y="19696"/>
                  </a:lnTo>
                  <a:lnTo>
                    <a:pt x="5957" y="20068"/>
                  </a:lnTo>
                  <a:lnTo>
                    <a:pt x="5789" y="20345"/>
                  </a:lnTo>
                  <a:lnTo>
                    <a:pt x="6116" y="20418"/>
                  </a:lnTo>
                  <a:lnTo>
                    <a:pt x="6509" y="20339"/>
                  </a:lnTo>
                  <a:lnTo>
                    <a:pt x="6799" y="20408"/>
                  </a:lnTo>
                  <a:lnTo>
                    <a:pt x="7189" y="20578"/>
                  </a:lnTo>
                  <a:lnTo>
                    <a:pt x="7489" y="20291"/>
                  </a:lnTo>
                  <a:lnTo>
                    <a:pt x="7869" y="20060"/>
                  </a:lnTo>
                  <a:lnTo>
                    <a:pt x="8256" y="19931"/>
                  </a:lnTo>
                  <a:lnTo>
                    <a:pt x="8454" y="20324"/>
                  </a:lnTo>
                  <a:lnTo>
                    <a:pt x="8422" y="20635"/>
                  </a:lnTo>
                  <a:lnTo>
                    <a:pt x="8239" y="20954"/>
                  </a:lnTo>
                  <a:lnTo>
                    <a:pt x="8491" y="21218"/>
                  </a:lnTo>
                  <a:lnTo>
                    <a:pt x="8842" y="21296"/>
                  </a:lnTo>
                  <a:lnTo>
                    <a:pt x="9174" y="21380"/>
                  </a:lnTo>
                  <a:lnTo>
                    <a:pt x="9676" y="21488"/>
                  </a:lnTo>
                  <a:lnTo>
                    <a:pt x="9999" y="21600"/>
                  </a:lnTo>
                  <a:lnTo>
                    <a:pt x="10175" y="21347"/>
                  </a:lnTo>
                  <a:lnTo>
                    <a:pt x="9866" y="21153"/>
                  </a:lnTo>
                  <a:lnTo>
                    <a:pt x="9845" y="20897"/>
                  </a:lnTo>
                  <a:lnTo>
                    <a:pt x="10163" y="20433"/>
                  </a:lnTo>
                  <a:lnTo>
                    <a:pt x="10167" y="20124"/>
                  </a:lnTo>
                  <a:lnTo>
                    <a:pt x="10046" y="19861"/>
                  </a:lnTo>
                  <a:lnTo>
                    <a:pt x="9722" y="19452"/>
                  </a:lnTo>
                  <a:lnTo>
                    <a:pt x="9768" y="19033"/>
                  </a:lnTo>
                  <a:lnTo>
                    <a:pt x="9844" y="18569"/>
                  </a:lnTo>
                  <a:lnTo>
                    <a:pt x="10016" y="18160"/>
                  </a:lnTo>
                  <a:lnTo>
                    <a:pt x="10344" y="18366"/>
                  </a:lnTo>
                  <a:lnTo>
                    <a:pt x="10727" y="18336"/>
                  </a:lnTo>
                  <a:lnTo>
                    <a:pt x="11203" y="18492"/>
                  </a:lnTo>
                  <a:lnTo>
                    <a:pt x="11720" y="18115"/>
                  </a:lnTo>
                  <a:lnTo>
                    <a:pt x="11928" y="17489"/>
                  </a:lnTo>
                  <a:lnTo>
                    <a:pt x="12293" y="17387"/>
                  </a:lnTo>
                  <a:lnTo>
                    <a:pt x="12475" y="17724"/>
                  </a:lnTo>
                  <a:lnTo>
                    <a:pt x="12933" y="18119"/>
                  </a:lnTo>
                  <a:lnTo>
                    <a:pt x="13213" y="18392"/>
                  </a:lnTo>
                  <a:lnTo>
                    <a:pt x="13519" y="18369"/>
                  </a:lnTo>
                  <a:lnTo>
                    <a:pt x="13820" y="18005"/>
                  </a:lnTo>
                  <a:lnTo>
                    <a:pt x="14099" y="17618"/>
                  </a:lnTo>
                  <a:lnTo>
                    <a:pt x="14338" y="17478"/>
                  </a:lnTo>
                  <a:lnTo>
                    <a:pt x="14436" y="17830"/>
                  </a:lnTo>
                  <a:lnTo>
                    <a:pt x="14621" y="18190"/>
                  </a:lnTo>
                  <a:lnTo>
                    <a:pt x="14934" y="17885"/>
                  </a:lnTo>
                  <a:lnTo>
                    <a:pt x="15080" y="17558"/>
                  </a:lnTo>
                  <a:lnTo>
                    <a:pt x="15318" y="17759"/>
                  </a:lnTo>
                  <a:lnTo>
                    <a:pt x="15380" y="18149"/>
                  </a:lnTo>
                  <a:lnTo>
                    <a:pt x="15602" y="18461"/>
                  </a:lnTo>
                  <a:lnTo>
                    <a:pt x="16030" y="17999"/>
                  </a:lnTo>
                  <a:lnTo>
                    <a:pt x="16203" y="17596"/>
                  </a:lnTo>
                  <a:lnTo>
                    <a:pt x="16650" y="17907"/>
                  </a:lnTo>
                  <a:lnTo>
                    <a:pt x="16911" y="18037"/>
                  </a:lnTo>
                  <a:lnTo>
                    <a:pt x="17201" y="17803"/>
                  </a:lnTo>
                  <a:lnTo>
                    <a:pt x="17818" y="17679"/>
                  </a:lnTo>
                  <a:lnTo>
                    <a:pt x="18009" y="17389"/>
                  </a:lnTo>
                  <a:lnTo>
                    <a:pt x="18061" y="17056"/>
                  </a:lnTo>
                  <a:lnTo>
                    <a:pt x="18480" y="16807"/>
                  </a:lnTo>
                  <a:lnTo>
                    <a:pt x="18836" y="16664"/>
                  </a:lnTo>
                  <a:lnTo>
                    <a:pt x="19082" y="16529"/>
                  </a:lnTo>
                  <a:lnTo>
                    <a:pt x="19524" y="16594"/>
                  </a:lnTo>
                  <a:lnTo>
                    <a:pt x="19642" y="16829"/>
                  </a:lnTo>
                  <a:lnTo>
                    <a:pt x="20183" y="16466"/>
                  </a:lnTo>
                  <a:lnTo>
                    <a:pt x="20514" y="16046"/>
                  </a:lnTo>
                  <a:lnTo>
                    <a:pt x="20745" y="16314"/>
                  </a:lnTo>
                  <a:lnTo>
                    <a:pt x="21194" y="16367"/>
                  </a:lnTo>
                  <a:lnTo>
                    <a:pt x="21295" y="15953"/>
                  </a:lnTo>
                  <a:lnTo>
                    <a:pt x="21396" y="15704"/>
                  </a:lnTo>
                  <a:lnTo>
                    <a:pt x="21600" y="15347"/>
                  </a:lnTo>
                  <a:lnTo>
                    <a:pt x="21404" y="14850"/>
                  </a:lnTo>
                  <a:lnTo>
                    <a:pt x="21250" y="14315"/>
                  </a:lnTo>
                  <a:lnTo>
                    <a:pt x="20888" y="14470"/>
                  </a:lnTo>
                  <a:lnTo>
                    <a:pt x="20592" y="14644"/>
                  </a:lnTo>
                  <a:lnTo>
                    <a:pt x="20407" y="14662"/>
                  </a:lnTo>
                  <a:lnTo>
                    <a:pt x="20098" y="14483"/>
                  </a:lnTo>
                  <a:lnTo>
                    <a:pt x="19880" y="14472"/>
                  </a:lnTo>
                  <a:lnTo>
                    <a:pt x="19652" y="14603"/>
                  </a:lnTo>
                  <a:lnTo>
                    <a:pt x="19280" y="14496"/>
                  </a:lnTo>
                  <a:lnTo>
                    <a:pt x="19062" y="14555"/>
                  </a:lnTo>
                  <a:lnTo>
                    <a:pt x="19032" y="14342"/>
                  </a:lnTo>
                  <a:lnTo>
                    <a:pt x="19095" y="14003"/>
                  </a:lnTo>
                  <a:lnTo>
                    <a:pt x="18941" y="13746"/>
                  </a:lnTo>
                  <a:lnTo>
                    <a:pt x="18711" y="13656"/>
                  </a:lnTo>
                  <a:lnTo>
                    <a:pt x="18418" y="13645"/>
                  </a:lnTo>
                  <a:lnTo>
                    <a:pt x="18046" y="13573"/>
                  </a:lnTo>
                  <a:lnTo>
                    <a:pt x="17812" y="13754"/>
                  </a:lnTo>
                  <a:lnTo>
                    <a:pt x="17559" y="13539"/>
                  </a:lnTo>
                  <a:lnTo>
                    <a:pt x="17418" y="13312"/>
                  </a:lnTo>
                  <a:lnTo>
                    <a:pt x="17320" y="13099"/>
                  </a:lnTo>
                  <a:lnTo>
                    <a:pt x="17364" y="12677"/>
                  </a:lnTo>
                  <a:lnTo>
                    <a:pt x="17702" y="12300"/>
                  </a:lnTo>
                  <a:lnTo>
                    <a:pt x="17966" y="12101"/>
                  </a:lnTo>
                  <a:lnTo>
                    <a:pt x="18109" y="11881"/>
                  </a:lnTo>
                  <a:lnTo>
                    <a:pt x="18050" y="11684"/>
                  </a:lnTo>
                  <a:lnTo>
                    <a:pt x="18418" y="11623"/>
                  </a:lnTo>
                  <a:lnTo>
                    <a:pt x="18209" y="11419"/>
                  </a:lnTo>
                  <a:lnTo>
                    <a:pt x="17884" y="11237"/>
                  </a:lnTo>
                  <a:lnTo>
                    <a:pt x="17765" y="10976"/>
                  </a:lnTo>
                  <a:lnTo>
                    <a:pt x="17539" y="10616"/>
                  </a:lnTo>
                  <a:lnTo>
                    <a:pt x="17297" y="10499"/>
                  </a:lnTo>
                  <a:lnTo>
                    <a:pt x="17125" y="10285"/>
                  </a:lnTo>
                  <a:lnTo>
                    <a:pt x="17413" y="10002"/>
                  </a:lnTo>
                  <a:lnTo>
                    <a:pt x="17543" y="9683"/>
                  </a:lnTo>
                  <a:lnTo>
                    <a:pt x="17564" y="9370"/>
                  </a:lnTo>
                  <a:lnTo>
                    <a:pt x="17757" y="8991"/>
                  </a:lnTo>
                  <a:lnTo>
                    <a:pt x="18021" y="8765"/>
                  </a:lnTo>
                  <a:lnTo>
                    <a:pt x="18061" y="8443"/>
                  </a:lnTo>
                  <a:lnTo>
                    <a:pt x="17930" y="8137"/>
                  </a:lnTo>
                  <a:lnTo>
                    <a:pt x="17788" y="7868"/>
                  </a:lnTo>
                  <a:lnTo>
                    <a:pt x="17496" y="7700"/>
                  </a:lnTo>
                  <a:lnTo>
                    <a:pt x="17193" y="7935"/>
                  </a:lnTo>
                  <a:lnTo>
                    <a:pt x="16835" y="7801"/>
                  </a:lnTo>
                  <a:lnTo>
                    <a:pt x="16649" y="7929"/>
                  </a:lnTo>
                  <a:lnTo>
                    <a:pt x="16405" y="8086"/>
                  </a:lnTo>
                  <a:lnTo>
                    <a:pt x="16200" y="7916"/>
                  </a:lnTo>
                  <a:lnTo>
                    <a:pt x="16000" y="7678"/>
                  </a:lnTo>
                  <a:lnTo>
                    <a:pt x="15889" y="7498"/>
                  </a:lnTo>
                  <a:lnTo>
                    <a:pt x="15772" y="7285"/>
                  </a:lnTo>
                  <a:lnTo>
                    <a:pt x="16043" y="7132"/>
                  </a:lnTo>
                  <a:lnTo>
                    <a:pt x="16080" y="6887"/>
                  </a:lnTo>
                  <a:lnTo>
                    <a:pt x="15846" y="6637"/>
                  </a:lnTo>
                  <a:lnTo>
                    <a:pt x="15707" y="6422"/>
                  </a:lnTo>
                  <a:lnTo>
                    <a:pt x="16065" y="6202"/>
                  </a:lnTo>
                  <a:lnTo>
                    <a:pt x="16479" y="5886"/>
                  </a:lnTo>
                  <a:lnTo>
                    <a:pt x="16783" y="5831"/>
                  </a:lnTo>
                  <a:lnTo>
                    <a:pt x="16996" y="6155"/>
                  </a:lnTo>
                  <a:lnTo>
                    <a:pt x="17320" y="6112"/>
                  </a:lnTo>
                  <a:lnTo>
                    <a:pt x="17416" y="5860"/>
                  </a:lnTo>
                  <a:lnTo>
                    <a:pt x="17708" y="5843"/>
                  </a:lnTo>
                  <a:lnTo>
                    <a:pt x="17953" y="6163"/>
                  </a:lnTo>
                  <a:lnTo>
                    <a:pt x="18384" y="6247"/>
                  </a:lnTo>
                  <a:lnTo>
                    <a:pt x="18772" y="6122"/>
                  </a:lnTo>
                  <a:lnTo>
                    <a:pt x="19115" y="6023"/>
                  </a:lnTo>
                  <a:lnTo>
                    <a:pt x="19473" y="5965"/>
                  </a:lnTo>
                  <a:lnTo>
                    <a:pt x="19847" y="5734"/>
                  </a:lnTo>
                  <a:lnTo>
                    <a:pt x="20142" y="5137"/>
                  </a:lnTo>
                  <a:lnTo>
                    <a:pt x="19924" y="4695"/>
                  </a:lnTo>
                  <a:lnTo>
                    <a:pt x="20156" y="4236"/>
                  </a:lnTo>
                  <a:lnTo>
                    <a:pt x="19536" y="3790"/>
                  </a:lnTo>
                  <a:lnTo>
                    <a:pt x="18985" y="4276"/>
                  </a:lnTo>
                  <a:lnTo>
                    <a:pt x="18567" y="4569"/>
                  </a:lnTo>
                  <a:lnTo>
                    <a:pt x="18189" y="4474"/>
                  </a:lnTo>
                  <a:lnTo>
                    <a:pt x="17899" y="4314"/>
                  </a:lnTo>
                  <a:lnTo>
                    <a:pt x="18181" y="3503"/>
                  </a:lnTo>
                  <a:lnTo>
                    <a:pt x="17702" y="3322"/>
                  </a:lnTo>
                  <a:lnTo>
                    <a:pt x="17804" y="3007"/>
                  </a:lnTo>
                  <a:lnTo>
                    <a:pt x="18041" y="2699"/>
                  </a:lnTo>
                  <a:lnTo>
                    <a:pt x="17464" y="2356"/>
                  </a:lnTo>
                  <a:lnTo>
                    <a:pt x="16745" y="2360"/>
                  </a:lnTo>
                  <a:lnTo>
                    <a:pt x="16168" y="2508"/>
                  </a:lnTo>
                  <a:lnTo>
                    <a:pt x="16250" y="3005"/>
                  </a:lnTo>
                  <a:lnTo>
                    <a:pt x="16425" y="3303"/>
                  </a:lnTo>
                  <a:lnTo>
                    <a:pt x="16247" y="3411"/>
                  </a:lnTo>
                  <a:lnTo>
                    <a:pt x="16017" y="3226"/>
                  </a:lnTo>
                  <a:lnTo>
                    <a:pt x="15530" y="3447"/>
                  </a:lnTo>
                  <a:lnTo>
                    <a:pt x="15303" y="4047"/>
                  </a:lnTo>
                  <a:lnTo>
                    <a:pt x="15638" y="4268"/>
                  </a:lnTo>
                  <a:lnTo>
                    <a:pt x="15424" y="4553"/>
                  </a:lnTo>
                  <a:lnTo>
                    <a:pt x="14792" y="5144"/>
                  </a:lnTo>
                  <a:lnTo>
                    <a:pt x="14240" y="5376"/>
                  </a:lnTo>
                  <a:lnTo>
                    <a:pt x="13822" y="5773"/>
                  </a:lnTo>
                  <a:lnTo>
                    <a:pt x="13805" y="6474"/>
                  </a:lnTo>
                  <a:lnTo>
                    <a:pt x="14135" y="7832"/>
                  </a:lnTo>
                  <a:lnTo>
                    <a:pt x="13980" y="8100"/>
                  </a:lnTo>
                  <a:lnTo>
                    <a:pt x="13653" y="8201"/>
                  </a:lnTo>
                  <a:lnTo>
                    <a:pt x="13450" y="8509"/>
                  </a:lnTo>
                  <a:lnTo>
                    <a:pt x="13265" y="8527"/>
                  </a:lnTo>
                  <a:lnTo>
                    <a:pt x="13376" y="8160"/>
                  </a:lnTo>
                  <a:lnTo>
                    <a:pt x="12808" y="8101"/>
                  </a:lnTo>
                  <a:lnTo>
                    <a:pt x="12327" y="8369"/>
                  </a:lnTo>
                  <a:lnTo>
                    <a:pt x="12161" y="8654"/>
                  </a:lnTo>
                  <a:lnTo>
                    <a:pt x="11452" y="8696"/>
                  </a:lnTo>
                  <a:lnTo>
                    <a:pt x="11263" y="8495"/>
                  </a:lnTo>
                  <a:lnTo>
                    <a:pt x="11037" y="8329"/>
                  </a:lnTo>
                  <a:lnTo>
                    <a:pt x="11080" y="7847"/>
                  </a:lnTo>
                  <a:lnTo>
                    <a:pt x="10678" y="7690"/>
                  </a:lnTo>
                  <a:lnTo>
                    <a:pt x="10513" y="7445"/>
                  </a:lnTo>
                  <a:lnTo>
                    <a:pt x="10983" y="6943"/>
                  </a:lnTo>
                  <a:lnTo>
                    <a:pt x="10473" y="6902"/>
                  </a:lnTo>
                  <a:lnTo>
                    <a:pt x="10108" y="6283"/>
                  </a:lnTo>
                  <a:lnTo>
                    <a:pt x="9941" y="5897"/>
                  </a:lnTo>
                  <a:lnTo>
                    <a:pt x="9940" y="5566"/>
                  </a:lnTo>
                  <a:lnTo>
                    <a:pt x="9625" y="5159"/>
                  </a:lnTo>
                  <a:lnTo>
                    <a:pt x="9501" y="4604"/>
                  </a:lnTo>
                  <a:lnTo>
                    <a:pt x="9014" y="3706"/>
                  </a:lnTo>
                  <a:lnTo>
                    <a:pt x="8385" y="3960"/>
                  </a:lnTo>
                  <a:lnTo>
                    <a:pt x="8156" y="4180"/>
                  </a:lnTo>
                  <a:lnTo>
                    <a:pt x="8101" y="3895"/>
                  </a:lnTo>
                  <a:lnTo>
                    <a:pt x="7528" y="3323"/>
                  </a:lnTo>
                  <a:lnTo>
                    <a:pt x="7804" y="3143"/>
                  </a:lnTo>
                  <a:lnTo>
                    <a:pt x="7893" y="2569"/>
                  </a:lnTo>
                  <a:lnTo>
                    <a:pt x="7440" y="2136"/>
                  </a:lnTo>
                  <a:lnTo>
                    <a:pt x="7259" y="1671"/>
                  </a:lnTo>
                  <a:lnTo>
                    <a:pt x="6787" y="1132"/>
                  </a:lnTo>
                  <a:lnTo>
                    <a:pt x="6359" y="1606"/>
                  </a:lnTo>
                  <a:lnTo>
                    <a:pt x="5905" y="1836"/>
                  </a:lnTo>
                  <a:lnTo>
                    <a:pt x="5748" y="1974"/>
                  </a:lnTo>
                  <a:lnTo>
                    <a:pt x="6009" y="2349"/>
                  </a:lnTo>
                  <a:lnTo>
                    <a:pt x="5944" y="2588"/>
                  </a:lnTo>
                  <a:lnTo>
                    <a:pt x="5693" y="2318"/>
                  </a:lnTo>
                  <a:lnTo>
                    <a:pt x="5550" y="1979"/>
                  </a:lnTo>
                  <a:lnTo>
                    <a:pt x="5709"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8" name="Shape 198">
              <a:extLst>
                <a:ext uri="{FF2B5EF4-FFF2-40B4-BE49-F238E27FC236}">
                  <a16:creationId xmlns:a16="http://schemas.microsoft.com/office/drawing/2014/main" id="{4A89EC09-98E8-4F82-99A5-B05D909AAEC3}"/>
                </a:ext>
              </a:extLst>
            </p:cNvPr>
            <p:cNvSpPr/>
            <p:nvPr/>
          </p:nvSpPr>
          <p:spPr>
            <a:xfrm>
              <a:off x="8002079" y="9191472"/>
              <a:ext cx="1995950" cy="1688132"/>
            </a:xfrm>
            <a:custGeom>
              <a:avLst/>
              <a:gdLst/>
              <a:ahLst/>
              <a:cxnLst>
                <a:cxn ang="0">
                  <a:pos x="wd2" y="hd2"/>
                </a:cxn>
                <a:cxn ang="5400000">
                  <a:pos x="wd2" y="hd2"/>
                </a:cxn>
                <a:cxn ang="10800000">
                  <a:pos x="wd2" y="hd2"/>
                </a:cxn>
                <a:cxn ang="16200000">
                  <a:pos x="wd2" y="hd2"/>
                </a:cxn>
              </a:cxnLst>
              <a:rect l="0" t="0" r="r" b="b"/>
              <a:pathLst>
                <a:path w="21600" h="21600" extrusionOk="0">
                  <a:moveTo>
                    <a:pt x="10181" y="2529"/>
                  </a:moveTo>
                  <a:lnTo>
                    <a:pt x="9682" y="2523"/>
                  </a:lnTo>
                  <a:lnTo>
                    <a:pt x="8916" y="2314"/>
                  </a:lnTo>
                  <a:lnTo>
                    <a:pt x="7518" y="3038"/>
                  </a:lnTo>
                  <a:lnTo>
                    <a:pt x="7221" y="3888"/>
                  </a:lnTo>
                  <a:lnTo>
                    <a:pt x="7908" y="4873"/>
                  </a:lnTo>
                  <a:lnTo>
                    <a:pt x="8378" y="4557"/>
                  </a:lnTo>
                  <a:lnTo>
                    <a:pt x="8625" y="4992"/>
                  </a:lnTo>
                  <a:lnTo>
                    <a:pt x="9335" y="5317"/>
                  </a:lnTo>
                  <a:lnTo>
                    <a:pt x="9793" y="5391"/>
                  </a:lnTo>
                  <a:lnTo>
                    <a:pt x="9960" y="5924"/>
                  </a:lnTo>
                  <a:lnTo>
                    <a:pt x="9732" y="6294"/>
                  </a:lnTo>
                  <a:lnTo>
                    <a:pt x="7990" y="6873"/>
                  </a:lnTo>
                  <a:lnTo>
                    <a:pt x="7339" y="6413"/>
                  </a:lnTo>
                  <a:lnTo>
                    <a:pt x="6589" y="6632"/>
                  </a:lnTo>
                  <a:lnTo>
                    <a:pt x="6202" y="7603"/>
                  </a:lnTo>
                  <a:lnTo>
                    <a:pt x="5775" y="8049"/>
                  </a:lnTo>
                  <a:lnTo>
                    <a:pt x="4891" y="8274"/>
                  </a:lnTo>
                  <a:lnTo>
                    <a:pt x="4294" y="8532"/>
                  </a:lnTo>
                  <a:lnTo>
                    <a:pt x="3757" y="8376"/>
                  </a:lnTo>
                  <a:lnTo>
                    <a:pt x="3331" y="7818"/>
                  </a:lnTo>
                  <a:lnTo>
                    <a:pt x="2758" y="7737"/>
                  </a:lnTo>
                  <a:lnTo>
                    <a:pt x="2609" y="8267"/>
                  </a:lnTo>
                  <a:lnTo>
                    <a:pt x="2266" y="8282"/>
                  </a:lnTo>
                  <a:lnTo>
                    <a:pt x="2011" y="7734"/>
                  </a:lnTo>
                  <a:lnTo>
                    <a:pt x="1443" y="7821"/>
                  </a:lnTo>
                  <a:lnTo>
                    <a:pt x="0" y="9023"/>
                  </a:lnTo>
                  <a:lnTo>
                    <a:pt x="681" y="9887"/>
                  </a:lnTo>
                  <a:lnTo>
                    <a:pt x="246" y="10624"/>
                  </a:lnTo>
                  <a:lnTo>
                    <a:pt x="643" y="11610"/>
                  </a:lnTo>
                  <a:lnTo>
                    <a:pt x="1350" y="12520"/>
                  </a:lnTo>
                  <a:lnTo>
                    <a:pt x="2051" y="11969"/>
                  </a:lnTo>
                  <a:lnTo>
                    <a:pt x="2497" y="12088"/>
                  </a:lnTo>
                  <a:lnTo>
                    <a:pt x="3015" y="11752"/>
                  </a:lnTo>
                  <a:lnTo>
                    <a:pt x="3439" y="12258"/>
                  </a:lnTo>
                  <a:lnTo>
                    <a:pt x="3612" y="13170"/>
                  </a:lnTo>
                  <a:lnTo>
                    <a:pt x="3109" y="13662"/>
                  </a:lnTo>
                  <a:lnTo>
                    <a:pt x="2836" y="14360"/>
                  </a:lnTo>
                  <a:lnTo>
                    <a:pt x="2794" y="15122"/>
                  </a:lnTo>
                  <a:lnTo>
                    <a:pt x="2484" y="15666"/>
                  </a:lnTo>
                  <a:lnTo>
                    <a:pt x="2175" y="16087"/>
                  </a:lnTo>
                  <a:lnTo>
                    <a:pt x="2619" y="16899"/>
                  </a:lnTo>
                  <a:lnTo>
                    <a:pt x="3120" y="17113"/>
                  </a:lnTo>
                  <a:lnTo>
                    <a:pt x="3377" y="18005"/>
                  </a:lnTo>
                  <a:lnTo>
                    <a:pt x="4154" y="18456"/>
                  </a:lnTo>
                  <a:lnTo>
                    <a:pt x="3509" y="18510"/>
                  </a:lnTo>
                  <a:lnTo>
                    <a:pt x="3706" y="19057"/>
                  </a:lnTo>
                  <a:lnTo>
                    <a:pt x="3161" y="19691"/>
                  </a:lnTo>
                  <a:lnTo>
                    <a:pt x="2678" y="20334"/>
                  </a:lnTo>
                  <a:lnTo>
                    <a:pt x="3216" y="20876"/>
                  </a:lnTo>
                  <a:lnTo>
                    <a:pt x="3843" y="21243"/>
                  </a:lnTo>
                  <a:lnTo>
                    <a:pt x="4486" y="20655"/>
                  </a:lnTo>
                  <a:lnTo>
                    <a:pt x="4943" y="19888"/>
                  </a:lnTo>
                  <a:lnTo>
                    <a:pt x="5678" y="19385"/>
                  </a:lnTo>
                  <a:lnTo>
                    <a:pt x="5753" y="20038"/>
                  </a:lnTo>
                  <a:lnTo>
                    <a:pt x="6383" y="20077"/>
                  </a:lnTo>
                  <a:lnTo>
                    <a:pt x="6462" y="20570"/>
                  </a:lnTo>
                  <a:lnTo>
                    <a:pt x="7096" y="20722"/>
                  </a:lnTo>
                  <a:lnTo>
                    <a:pt x="7628" y="21128"/>
                  </a:lnTo>
                  <a:lnTo>
                    <a:pt x="8115" y="21247"/>
                  </a:lnTo>
                  <a:lnTo>
                    <a:pt x="8608" y="21600"/>
                  </a:lnTo>
                  <a:lnTo>
                    <a:pt x="8963" y="21183"/>
                  </a:lnTo>
                  <a:lnTo>
                    <a:pt x="9169" y="20723"/>
                  </a:lnTo>
                  <a:lnTo>
                    <a:pt x="9086" y="20091"/>
                  </a:lnTo>
                  <a:lnTo>
                    <a:pt x="9755" y="19992"/>
                  </a:lnTo>
                  <a:lnTo>
                    <a:pt x="10574" y="19419"/>
                  </a:lnTo>
                  <a:lnTo>
                    <a:pt x="11062" y="19183"/>
                  </a:lnTo>
                  <a:lnTo>
                    <a:pt x="11471" y="19038"/>
                  </a:lnTo>
                  <a:lnTo>
                    <a:pt x="12056" y="18529"/>
                  </a:lnTo>
                  <a:lnTo>
                    <a:pt x="11993" y="17967"/>
                  </a:lnTo>
                  <a:lnTo>
                    <a:pt x="12282" y="17526"/>
                  </a:lnTo>
                  <a:lnTo>
                    <a:pt x="12688" y="17004"/>
                  </a:lnTo>
                  <a:lnTo>
                    <a:pt x="13214" y="17164"/>
                  </a:lnTo>
                  <a:lnTo>
                    <a:pt x="13251" y="17794"/>
                  </a:lnTo>
                  <a:lnTo>
                    <a:pt x="13639" y="18513"/>
                  </a:lnTo>
                  <a:lnTo>
                    <a:pt x="13978" y="18978"/>
                  </a:lnTo>
                  <a:lnTo>
                    <a:pt x="14403" y="18498"/>
                  </a:lnTo>
                  <a:lnTo>
                    <a:pt x="14856" y="18972"/>
                  </a:lnTo>
                  <a:lnTo>
                    <a:pt x="15221" y="19574"/>
                  </a:lnTo>
                  <a:lnTo>
                    <a:pt x="15850" y="19373"/>
                  </a:lnTo>
                  <a:lnTo>
                    <a:pt x="16071" y="18986"/>
                  </a:lnTo>
                  <a:lnTo>
                    <a:pt x="16182" y="18459"/>
                  </a:lnTo>
                  <a:lnTo>
                    <a:pt x="16677" y="17753"/>
                  </a:lnTo>
                  <a:lnTo>
                    <a:pt x="17023" y="17445"/>
                  </a:lnTo>
                  <a:lnTo>
                    <a:pt x="17442" y="17978"/>
                  </a:lnTo>
                  <a:lnTo>
                    <a:pt x="17844" y="18442"/>
                  </a:lnTo>
                  <a:lnTo>
                    <a:pt x="18073" y="17888"/>
                  </a:lnTo>
                  <a:lnTo>
                    <a:pt x="18123" y="17449"/>
                  </a:lnTo>
                  <a:lnTo>
                    <a:pt x="18685" y="17396"/>
                  </a:lnTo>
                  <a:lnTo>
                    <a:pt x="19678" y="17428"/>
                  </a:lnTo>
                  <a:lnTo>
                    <a:pt x="19765" y="17040"/>
                  </a:lnTo>
                  <a:lnTo>
                    <a:pt x="19525" y="16736"/>
                  </a:lnTo>
                  <a:lnTo>
                    <a:pt x="19354" y="16464"/>
                  </a:lnTo>
                  <a:lnTo>
                    <a:pt x="19886" y="16111"/>
                  </a:lnTo>
                  <a:lnTo>
                    <a:pt x="20297" y="16404"/>
                  </a:lnTo>
                  <a:lnTo>
                    <a:pt x="20917" y="16019"/>
                  </a:lnTo>
                  <a:lnTo>
                    <a:pt x="21349" y="15208"/>
                  </a:lnTo>
                  <a:lnTo>
                    <a:pt x="21374" y="14075"/>
                  </a:lnTo>
                  <a:lnTo>
                    <a:pt x="20829" y="13991"/>
                  </a:lnTo>
                  <a:lnTo>
                    <a:pt x="20598" y="13562"/>
                  </a:lnTo>
                  <a:lnTo>
                    <a:pt x="20932" y="13207"/>
                  </a:lnTo>
                  <a:lnTo>
                    <a:pt x="21023" y="12747"/>
                  </a:lnTo>
                  <a:lnTo>
                    <a:pt x="20817" y="12250"/>
                  </a:lnTo>
                  <a:lnTo>
                    <a:pt x="20988" y="11888"/>
                  </a:lnTo>
                  <a:lnTo>
                    <a:pt x="21300" y="11627"/>
                  </a:lnTo>
                  <a:lnTo>
                    <a:pt x="21341" y="10965"/>
                  </a:lnTo>
                  <a:lnTo>
                    <a:pt x="21600" y="10559"/>
                  </a:lnTo>
                  <a:lnTo>
                    <a:pt x="21169" y="9715"/>
                  </a:lnTo>
                  <a:lnTo>
                    <a:pt x="20655" y="9817"/>
                  </a:lnTo>
                  <a:lnTo>
                    <a:pt x="20071" y="10239"/>
                  </a:lnTo>
                  <a:lnTo>
                    <a:pt x="19691" y="9956"/>
                  </a:lnTo>
                  <a:lnTo>
                    <a:pt x="19147" y="10420"/>
                  </a:lnTo>
                  <a:lnTo>
                    <a:pt x="18882" y="10230"/>
                  </a:lnTo>
                  <a:lnTo>
                    <a:pt x="19102" y="9641"/>
                  </a:lnTo>
                  <a:lnTo>
                    <a:pt x="19527" y="9195"/>
                  </a:lnTo>
                  <a:lnTo>
                    <a:pt x="20187" y="8471"/>
                  </a:lnTo>
                  <a:lnTo>
                    <a:pt x="20814" y="8667"/>
                  </a:lnTo>
                  <a:lnTo>
                    <a:pt x="21264" y="7927"/>
                  </a:lnTo>
                  <a:lnTo>
                    <a:pt x="21204" y="7370"/>
                  </a:lnTo>
                  <a:lnTo>
                    <a:pt x="20621" y="6815"/>
                  </a:lnTo>
                  <a:lnTo>
                    <a:pt x="20656" y="6194"/>
                  </a:lnTo>
                  <a:lnTo>
                    <a:pt x="20645" y="5072"/>
                  </a:lnTo>
                  <a:lnTo>
                    <a:pt x="20590" y="4512"/>
                  </a:lnTo>
                  <a:lnTo>
                    <a:pt x="20392" y="4108"/>
                  </a:lnTo>
                  <a:lnTo>
                    <a:pt x="20311" y="3702"/>
                  </a:lnTo>
                  <a:lnTo>
                    <a:pt x="20029" y="3770"/>
                  </a:lnTo>
                  <a:lnTo>
                    <a:pt x="19925" y="4666"/>
                  </a:lnTo>
                  <a:lnTo>
                    <a:pt x="19672" y="4970"/>
                  </a:lnTo>
                  <a:lnTo>
                    <a:pt x="19343" y="4677"/>
                  </a:lnTo>
                  <a:lnTo>
                    <a:pt x="19362" y="4146"/>
                  </a:lnTo>
                  <a:lnTo>
                    <a:pt x="19012" y="4401"/>
                  </a:lnTo>
                  <a:lnTo>
                    <a:pt x="18911" y="2787"/>
                  </a:lnTo>
                  <a:lnTo>
                    <a:pt x="18406" y="3148"/>
                  </a:lnTo>
                  <a:lnTo>
                    <a:pt x="18328" y="2504"/>
                  </a:lnTo>
                  <a:lnTo>
                    <a:pt x="17848" y="2533"/>
                  </a:lnTo>
                  <a:lnTo>
                    <a:pt x="17509" y="2166"/>
                  </a:lnTo>
                  <a:lnTo>
                    <a:pt x="17619" y="1362"/>
                  </a:lnTo>
                  <a:lnTo>
                    <a:pt x="17267" y="293"/>
                  </a:lnTo>
                  <a:lnTo>
                    <a:pt x="16545" y="719"/>
                  </a:lnTo>
                  <a:lnTo>
                    <a:pt x="15702" y="917"/>
                  </a:lnTo>
                  <a:lnTo>
                    <a:pt x="15143" y="146"/>
                  </a:lnTo>
                  <a:lnTo>
                    <a:pt x="13571" y="0"/>
                  </a:lnTo>
                  <a:lnTo>
                    <a:pt x="13990" y="1439"/>
                  </a:lnTo>
                  <a:lnTo>
                    <a:pt x="13580" y="1625"/>
                  </a:lnTo>
                  <a:lnTo>
                    <a:pt x="13071" y="1162"/>
                  </a:lnTo>
                  <a:lnTo>
                    <a:pt x="12575" y="1485"/>
                  </a:lnTo>
                  <a:lnTo>
                    <a:pt x="12375" y="1889"/>
                  </a:lnTo>
                  <a:lnTo>
                    <a:pt x="11876" y="1315"/>
                  </a:lnTo>
                  <a:lnTo>
                    <a:pt x="11743" y="2178"/>
                  </a:lnTo>
                  <a:lnTo>
                    <a:pt x="11751" y="2726"/>
                  </a:lnTo>
                  <a:lnTo>
                    <a:pt x="11537" y="3059"/>
                  </a:lnTo>
                  <a:lnTo>
                    <a:pt x="11435" y="2179"/>
                  </a:lnTo>
                  <a:lnTo>
                    <a:pt x="11034" y="1327"/>
                  </a:lnTo>
                  <a:lnTo>
                    <a:pt x="10800" y="1908"/>
                  </a:lnTo>
                  <a:lnTo>
                    <a:pt x="10695" y="2545"/>
                  </a:lnTo>
                  <a:lnTo>
                    <a:pt x="10181" y="2529"/>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39" name="Shape 199">
              <a:extLst>
                <a:ext uri="{FF2B5EF4-FFF2-40B4-BE49-F238E27FC236}">
                  <a16:creationId xmlns:a16="http://schemas.microsoft.com/office/drawing/2014/main" id="{5EFB7DC9-21AC-42A2-87DB-91FC2F27E9BC}"/>
                </a:ext>
              </a:extLst>
            </p:cNvPr>
            <p:cNvSpPr/>
            <p:nvPr/>
          </p:nvSpPr>
          <p:spPr>
            <a:xfrm>
              <a:off x="9729447" y="8849225"/>
              <a:ext cx="1837288" cy="2043356"/>
            </a:xfrm>
            <a:custGeom>
              <a:avLst/>
              <a:gdLst/>
              <a:ahLst/>
              <a:cxnLst>
                <a:cxn ang="0">
                  <a:pos x="wd2" y="hd2"/>
                </a:cxn>
                <a:cxn ang="5400000">
                  <a:pos x="wd2" y="hd2"/>
                </a:cxn>
                <a:cxn ang="10800000">
                  <a:pos x="wd2" y="hd2"/>
                </a:cxn>
                <a:cxn ang="16200000">
                  <a:pos x="wd2" y="hd2"/>
                </a:cxn>
              </a:cxnLst>
              <a:rect l="0" t="0" r="r" b="b"/>
              <a:pathLst>
                <a:path w="21600" h="21579" extrusionOk="0">
                  <a:moveTo>
                    <a:pt x="19778" y="3768"/>
                  </a:moveTo>
                  <a:lnTo>
                    <a:pt x="19256" y="3689"/>
                  </a:lnTo>
                  <a:lnTo>
                    <a:pt x="19039" y="3176"/>
                  </a:lnTo>
                  <a:lnTo>
                    <a:pt x="19627" y="2048"/>
                  </a:lnTo>
                  <a:lnTo>
                    <a:pt x="18928" y="1540"/>
                  </a:lnTo>
                  <a:lnTo>
                    <a:pt x="18571" y="1408"/>
                  </a:lnTo>
                  <a:lnTo>
                    <a:pt x="18987" y="818"/>
                  </a:lnTo>
                  <a:lnTo>
                    <a:pt x="18199" y="571"/>
                  </a:lnTo>
                  <a:lnTo>
                    <a:pt x="17276" y="1434"/>
                  </a:lnTo>
                  <a:lnTo>
                    <a:pt x="16944" y="2043"/>
                  </a:lnTo>
                  <a:lnTo>
                    <a:pt x="16663" y="2334"/>
                  </a:lnTo>
                  <a:lnTo>
                    <a:pt x="16308" y="2234"/>
                  </a:lnTo>
                  <a:lnTo>
                    <a:pt x="16535" y="1318"/>
                  </a:lnTo>
                  <a:lnTo>
                    <a:pt x="15435" y="1050"/>
                  </a:lnTo>
                  <a:lnTo>
                    <a:pt x="15036" y="1576"/>
                  </a:lnTo>
                  <a:lnTo>
                    <a:pt x="14114" y="1883"/>
                  </a:lnTo>
                  <a:lnTo>
                    <a:pt x="13790" y="2085"/>
                  </a:lnTo>
                  <a:lnTo>
                    <a:pt x="13290" y="1881"/>
                  </a:lnTo>
                  <a:lnTo>
                    <a:pt x="12236" y="894"/>
                  </a:lnTo>
                  <a:lnTo>
                    <a:pt x="10788" y="656"/>
                  </a:lnTo>
                  <a:lnTo>
                    <a:pt x="10197" y="688"/>
                  </a:lnTo>
                  <a:lnTo>
                    <a:pt x="8910" y="0"/>
                  </a:lnTo>
                  <a:lnTo>
                    <a:pt x="7921" y="176"/>
                  </a:lnTo>
                  <a:lnTo>
                    <a:pt x="6916" y="73"/>
                  </a:lnTo>
                  <a:lnTo>
                    <a:pt x="6420" y="850"/>
                  </a:lnTo>
                  <a:lnTo>
                    <a:pt x="7156" y="1322"/>
                  </a:lnTo>
                  <a:lnTo>
                    <a:pt x="6721" y="1726"/>
                  </a:lnTo>
                  <a:lnTo>
                    <a:pt x="4191" y="1357"/>
                  </a:lnTo>
                  <a:lnTo>
                    <a:pt x="3567" y="1702"/>
                  </a:lnTo>
                  <a:lnTo>
                    <a:pt x="2596" y="2062"/>
                  </a:lnTo>
                  <a:lnTo>
                    <a:pt x="2225" y="2534"/>
                  </a:lnTo>
                  <a:lnTo>
                    <a:pt x="1800" y="3974"/>
                  </a:lnTo>
                  <a:lnTo>
                    <a:pt x="1884" y="4433"/>
                  </a:lnTo>
                  <a:lnTo>
                    <a:pt x="1492" y="4888"/>
                  </a:lnTo>
                  <a:lnTo>
                    <a:pt x="1913" y="5337"/>
                  </a:lnTo>
                  <a:lnTo>
                    <a:pt x="1525" y="6165"/>
                  </a:lnTo>
                  <a:lnTo>
                    <a:pt x="1732" y="7057"/>
                  </a:lnTo>
                  <a:lnTo>
                    <a:pt x="2046" y="7513"/>
                  </a:lnTo>
                  <a:lnTo>
                    <a:pt x="1925" y="9286"/>
                  </a:lnTo>
                  <a:lnTo>
                    <a:pt x="2652" y="9778"/>
                  </a:lnTo>
                  <a:lnTo>
                    <a:pt x="2608" y="10219"/>
                  </a:lnTo>
                  <a:lnTo>
                    <a:pt x="2300" y="10550"/>
                  </a:lnTo>
                  <a:lnTo>
                    <a:pt x="1565" y="10453"/>
                  </a:lnTo>
                  <a:lnTo>
                    <a:pt x="335" y="11484"/>
                  </a:lnTo>
                  <a:lnTo>
                    <a:pt x="0" y="12163"/>
                  </a:lnTo>
                  <a:lnTo>
                    <a:pt x="630" y="12467"/>
                  </a:lnTo>
                  <a:lnTo>
                    <a:pt x="1156" y="12174"/>
                  </a:lnTo>
                  <a:lnTo>
                    <a:pt x="1632" y="12382"/>
                  </a:lnTo>
                  <a:lnTo>
                    <a:pt x="2322" y="11983"/>
                  </a:lnTo>
                  <a:lnTo>
                    <a:pt x="2804" y="11967"/>
                  </a:lnTo>
                  <a:lnTo>
                    <a:pt x="2990" y="12356"/>
                  </a:lnTo>
                  <a:lnTo>
                    <a:pt x="2722" y="12532"/>
                  </a:lnTo>
                  <a:lnTo>
                    <a:pt x="2753" y="12952"/>
                  </a:lnTo>
                  <a:lnTo>
                    <a:pt x="2322" y="13290"/>
                  </a:lnTo>
                  <a:lnTo>
                    <a:pt x="2112" y="13772"/>
                  </a:lnTo>
                  <a:lnTo>
                    <a:pt x="2297" y="14268"/>
                  </a:lnTo>
                  <a:lnTo>
                    <a:pt x="1895" y="14676"/>
                  </a:lnTo>
                  <a:lnTo>
                    <a:pt x="2212" y="15361"/>
                  </a:lnTo>
                  <a:cubicBezTo>
                    <a:pt x="2288" y="15439"/>
                    <a:pt x="2416" y="15455"/>
                    <a:pt x="2514" y="15400"/>
                  </a:cubicBezTo>
                  <a:cubicBezTo>
                    <a:pt x="2589" y="15358"/>
                    <a:pt x="2669" y="15293"/>
                    <a:pt x="2727" y="15346"/>
                  </a:cubicBezTo>
                  <a:cubicBezTo>
                    <a:pt x="2779" y="15394"/>
                    <a:pt x="2734" y="15474"/>
                    <a:pt x="2661" y="15464"/>
                  </a:cubicBezTo>
                  <a:lnTo>
                    <a:pt x="2735" y="16188"/>
                  </a:lnTo>
                  <a:lnTo>
                    <a:pt x="3550" y="16417"/>
                  </a:lnTo>
                  <a:lnTo>
                    <a:pt x="3771" y="16899"/>
                  </a:lnTo>
                  <a:lnTo>
                    <a:pt x="4206" y="16712"/>
                  </a:lnTo>
                  <a:lnTo>
                    <a:pt x="4325" y="15931"/>
                  </a:lnTo>
                  <a:lnTo>
                    <a:pt x="4747" y="15464"/>
                  </a:lnTo>
                  <a:lnTo>
                    <a:pt x="5250" y="15411"/>
                  </a:lnTo>
                  <a:lnTo>
                    <a:pt x="5343" y="16021"/>
                  </a:lnTo>
                  <a:lnTo>
                    <a:pt x="5801" y="16457"/>
                  </a:lnTo>
                  <a:lnTo>
                    <a:pt x="6348" y="16402"/>
                  </a:lnTo>
                  <a:lnTo>
                    <a:pt x="6385" y="15872"/>
                  </a:lnTo>
                  <a:lnTo>
                    <a:pt x="6691" y="15349"/>
                  </a:lnTo>
                  <a:lnTo>
                    <a:pt x="7192" y="15224"/>
                  </a:lnTo>
                  <a:lnTo>
                    <a:pt x="7767" y="15249"/>
                  </a:lnTo>
                  <a:lnTo>
                    <a:pt x="8424" y="15233"/>
                  </a:lnTo>
                  <a:lnTo>
                    <a:pt x="8989" y="14955"/>
                  </a:lnTo>
                  <a:lnTo>
                    <a:pt x="9668" y="15174"/>
                  </a:lnTo>
                  <a:lnTo>
                    <a:pt x="9654" y="15628"/>
                  </a:lnTo>
                  <a:lnTo>
                    <a:pt x="9387" y="16119"/>
                  </a:lnTo>
                  <a:lnTo>
                    <a:pt x="9683" y="16582"/>
                  </a:lnTo>
                  <a:lnTo>
                    <a:pt x="10353" y="16510"/>
                  </a:lnTo>
                  <a:lnTo>
                    <a:pt x="10161" y="17424"/>
                  </a:lnTo>
                  <a:lnTo>
                    <a:pt x="9803" y="17764"/>
                  </a:lnTo>
                  <a:lnTo>
                    <a:pt x="9765" y="18310"/>
                  </a:lnTo>
                  <a:lnTo>
                    <a:pt x="9674" y="18881"/>
                  </a:lnTo>
                  <a:lnTo>
                    <a:pt x="8874" y="19387"/>
                  </a:lnTo>
                  <a:lnTo>
                    <a:pt x="8474" y="20007"/>
                  </a:lnTo>
                  <a:lnTo>
                    <a:pt x="8759" y="20552"/>
                  </a:lnTo>
                  <a:lnTo>
                    <a:pt x="9406" y="20318"/>
                  </a:lnTo>
                  <a:lnTo>
                    <a:pt x="9403" y="19908"/>
                  </a:lnTo>
                  <a:lnTo>
                    <a:pt x="10039" y="19673"/>
                  </a:lnTo>
                  <a:lnTo>
                    <a:pt x="10521" y="19911"/>
                  </a:lnTo>
                  <a:lnTo>
                    <a:pt x="10688" y="20472"/>
                  </a:lnTo>
                  <a:lnTo>
                    <a:pt x="10546" y="21504"/>
                  </a:lnTo>
                  <a:cubicBezTo>
                    <a:pt x="10763" y="21582"/>
                    <a:pt x="11002" y="21600"/>
                    <a:pt x="11230" y="21554"/>
                  </a:cubicBezTo>
                  <a:cubicBezTo>
                    <a:pt x="11523" y="21495"/>
                    <a:pt x="11780" y="21336"/>
                    <a:pt x="11945" y="21110"/>
                  </a:cubicBezTo>
                  <a:lnTo>
                    <a:pt x="12893" y="21142"/>
                  </a:lnTo>
                  <a:lnTo>
                    <a:pt x="13320" y="20880"/>
                  </a:lnTo>
                  <a:lnTo>
                    <a:pt x="13126" y="20153"/>
                  </a:lnTo>
                  <a:lnTo>
                    <a:pt x="13451" y="19599"/>
                  </a:lnTo>
                  <a:lnTo>
                    <a:pt x="14364" y="19518"/>
                  </a:lnTo>
                  <a:lnTo>
                    <a:pt x="15171" y="19537"/>
                  </a:lnTo>
                  <a:lnTo>
                    <a:pt x="15517" y="19904"/>
                  </a:lnTo>
                  <a:lnTo>
                    <a:pt x="16010" y="20436"/>
                  </a:lnTo>
                  <a:lnTo>
                    <a:pt x="16596" y="20589"/>
                  </a:lnTo>
                  <a:lnTo>
                    <a:pt x="17034" y="20153"/>
                  </a:lnTo>
                  <a:lnTo>
                    <a:pt x="16785" y="19924"/>
                  </a:lnTo>
                  <a:lnTo>
                    <a:pt x="17084" y="19420"/>
                  </a:lnTo>
                  <a:lnTo>
                    <a:pt x="16525" y="19162"/>
                  </a:lnTo>
                  <a:lnTo>
                    <a:pt x="16595" y="18768"/>
                  </a:lnTo>
                  <a:lnTo>
                    <a:pt x="17382" y="18269"/>
                  </a:lnTo>
                  <a:lnTo>
                    <a:pt x="18012" y="17970"/>
                  </a:lnTo>
                  <a:lnTo>
                    <a:pt x="18455" y="18603"/>
                  </a:lnTo>
                  <a:lnTo>
                    <a:pt x="19100" y="18730"/>
                  </a:lnTo>
                  <a:lnTo>
                    <a:pt x="19762" y="18644"/>
                  </a:lnTo>
                  <a:lnTo>
                    <a:pt x="20683" y="18435"/>
                  </a:lnTo>
                  <a:lnTo>
                    <a:pt x="20762" y="17697"/>
                  </a:lnTo>
                  <a:lnTo>
                    <a:pt x="20338" y="17188"/>
                  </a:lnTo>
                  <a:lnTo>
                    <a:pt x="20707" y="16751"/>
                  </a:lnTo>
                  <a:lnTo>
                    <a:pt x="21014" y="16467"/>
                  </a:lnTo>
                  <a:lnTo>
                    <a:pt x="20943" y="16076"/>
                  </a:lnTo>
                  <a:lnTo>
                    <a:pt x="20789" y="15764"/>
                  </a:lnTo>
                  <a:lnTo>
                    <a:pt x="21510" y="15568"/>
                  </a:lnTo>
                  <a:lnTo>
                    <a:pt x="21600" y="15216"/>
                  </a:lnTo>
                  <a:lnTo>
                    <a:pt x="21108" y="15203"/>
                  </a:lnTo>
                  <a:lnTo>
                    <a:pt x="20512" y="15371"/>
                  </a:lnTo>
                  <a:lnTo>
                    <a:pt x="20562" y="14915"/>
                  </a:lnTo>
                  <a:lnTo>
                    <a:pt x="21039" y="14529"/>
                  </a:lnTo>
                  <a:lnTo>
                    <a:pt x="21173" y="14029"/>
                  </a:lnTo>
                  <a:lnTo>
                    <a:pt x="20806" y="13703"/>
                  </a:lnTo>
                  <a:lnTo>
                    <a:pt x="20293" y="13512"/>
                  </a:lnTo>
                  <a:lnTo>
                    <a:pt x="19965" y="13270"/>
                  </a:lnTo>
                  <a:lnTo>
                    <a:pt x="19902" y="12986"/>
                  </a:lnTo>
                  <a:lnTo>
                    <a:pt x="20083" y="12676"/>
                  </a:lnTo>
                  <a:lnTo>
                    <a:pt x="20186" y="12298"/>
                  </a:lnTo>
                  <a:lnTo>
                    <a:pt x="19764" y="11896"/>
                  </a:lnTo>
                  <a:lnTo>
                    <a:pt x="19669" y="11633"/>
                  </a:lnTo>
                  <a:lnTo>
                    <a:pt x="19959" y="11075"/>
                  </a:lnTo>
                  <a:lnTo>
                    <a:pt x="19770" y="10610"/>
                  </a:lnTo>
                  <a:lnTo>
                    <a:pt x="19088" y="10730"/>
                  </a:lnTo>
                  <a:lnTo>
                    <a:pt x="18749" y="10270"/>
                  </a:lnTo>
                  <a:lnTo>
                    <a:pt x="19272" y="9409"/>
                  </a:lnTo>
                  <a:lnTo>
                    <a:pt x="19450" y="8844"/>
                  </a:lnTo>
                  <a:lnTo>
                    <a:pt x="19633" y="8228"/>
                  </a:lnTo>
                  <a:lnTo>
                    <a:pt x="20244" y="7944"/>
                  </a:lnTo>
                  <a:lnTo>
                    <a:pt x="20425" y="7669"/>
                  </a:lnTo>
                  <a:lnTo>
                    <a:pt x="20420" y="7365"/>
                  </a:lnTo>
                  <a:lnTo>
                    <a:pt x="20716" y="7079"/>
                  </a:lnTo>
                  <a:lnTo>
                    <a:pt x="21099" y="6861"/>
                  </a:lnTo>
                  <a:lnTo>
                    <a:pt x="21308" y="6592"/>
                  </a:lnTo>
                  <a:lnTo>
                    <a:pt x="21120" y="6312"/>
                  </a:lnTo>
                  <a:lnTo>
                    <a:pt x="20839" y="6185"/>
                  </a:lnTo>
                  <a:lnTo>
                    <a:pt x="20742" y="5830"/>
                  </a:lnTo>
                  <a:lnTo>
                    <a:pt x="20790" y="5176"/>
                  </a:lnTo>
                  <a:lnTo>
                    <a:pt x="20757" y="4741"/>
                  </a:lnTo>
                  <a:lnTo>
                    <a:pt x="20212" y="4428"/>
                  </a:lnTo>
                  <a:lnTo>
                    <a:pt x="19778" y="3768"/>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40" name="Shape 200">
              <a:extLst>
                <a:ext uri="{FF2B5EF4-FFF2-40B4-BE49-F238E27FC236}">
                  <a16:creationId xmlns:a16="http://schemas.microsoft.com/office/drawing/2014/main" id="{A6C13D9F-B158-4AE4-A6C1-B1BA889B5546}"/>
                </a:ext>
              </a:extLst>
            </p:cNvPr>
            <p:cNvSpPr/>
            <p:nvPr/>
          </p:nvSpPr>
          <p:spPr>
            <a:xfrm>
              <a:off x="11303522" y="8765102"/>
              <a:ext cx="1622192" cy="2140846"/>
            </a:xfrm>
            <a:custGeom>
              <a:avLst/>
              <a:gdLst/>
              <a:ahLst/>
              <a:cxnLst>
                <a:cxn ang="0">
                  <a:pos x="wd2" y="hd2"/>
                </a:cxn>
                <a:cxn ang="5400000">
                  <a:pos x="wd2" y="hd2"/>
                </a:cxn>
                <a:cxn ang="10800000">
                  <a:pos x="wd2" y="hd2"/>
                </a:cxn>
                <a:cxn ang="16200000">
                  <a:pos x="wd2" y="hd2"/>
                </a:cxn>
              </a:cxnLst>
              <a:rect l="0" t="0" r="r" b="b"/>
              <a:pathLst>
                <a:path w="21600" h="21600" extrusionOk="0">
                  <a:moveTo>
                    <a:pt x="10783" y="1221"/>
                  </a:moveTo>
                  <a:lnTo>
                    <a:pt x="9990" y="1412"/>
                  </a:lnTo>
                  <a:lnTo>
                    <a:pt x="9027" y="1293"/>
                  </a:lnTo>
                  <a:lnTo>
                    <a:pt x="7932" y="1444"/>
                  </a:lnTo>
                  <a:lnTo>
                    <a:pt x="7694" y="1967"/>
                  </a:lnTo>
                  <a:lnTo>
                    <a:pt x="6839" y="2077"/>
                  </a:lnTo>
                  <a:lnTo>
                    <a:pt x="6525" y="2487"/>
                  </a:lnTo>
                  <a:lnTo>
                    <a:pt x="5891" y="2310"/>
                  </a:lnTo>
                  <a:lnTo>
                    <a:pt x="5362" y="2912"/>
                  </a:lnTo>
                  <a:lnTo>
                    <a:pt x="4529" y="3104"/>
                  </a:lnTo>
                  <a:lnTo>
                    <a:pt x="3885" y="3366"/>
                  </a:lnTo>
                  <a:lnTo>
                    <a:pt x="3196" y="3277"/>
                  </a:lnTo>
                  <a:lnTo>
                    <a:pt x="2429" y="3843"/>
                  </a:lnTo>
                  <a:lnTo>
                    <a:pt x="1845" y="4003"/>
                  </a:lnTo>
                  <a:lnTo>
                    <a:pt x="1318" y="4607"/>
                  </a:lnTo>
                  <a:lnTo>
                    <a:pt x="1579" y="5264"/>
                  </a:lnTo>
                  <a:lnTo>
                    <a:pt x="2255" y="5506"/>
                  </a:lnTo>
                  <a:lnTo>
                    <a:pt x="2282" y="6429"/>
                  </a:lnTo>
                  <a:lnTo>
                    <a:pt x="2528" y="6946"/>
                  </a:lnTo>
                  <a:lnTo>
                    <a:pt x="2974" y="7155"/>
                  </a:lnTo>
                  <a:lnTo>
                    <a:pt x="1855" y="7744"/>
                  </a:lnTo>
                  <a:lnTo>
                    <a:pt x="1866" y="8205"/>
                  </a:lnTo>
                  <a:lnTo>
                    <a:pt x="1012" y="8588"/>
                  </a:lnTo>
                  <a:lnTo>
                    <a:pt x="808" y="9532"/>
                  </a:lnTo>
                  <a:lnTo>
                    <a:pt x="119" y="10452"/>
                  </a:lnTo>
                  <a:lnTo>
                    <a:pt x="0" y="10817"/>
                  </a:lnTo>
                  <a:lnTo>
                    <a:pt x="537" y="11204"/>
                  </a:lnTo>
                  <a:lnTo>
                    <a:pt x="1332" y="11150"/>
                  </a:lnTo>
                  <a:lnTo>
                    <a:pt x="1409" y="11513"/>
                  </a:lnTo>
                  <a:lnTo>
                    <a:pt x="1091" y="11999"/>
                  </a:lnTo>
                  <a:lnTo>
                    <a:pt x="1366" y="12438"/>
                  </a:lnTo>
                  <a:lnTo>
                    <a:pt x="1587" y="12903"/>
                  </a:lnTo>
                  <a:lnTo>
                    <a:pt x="1368" y="13479"/>
                  </a:lnTo>
                  <a:lnTo>
                    <a:pt x="1580" y="13839"/>
                  </a:lnTo>
                  <a:lnTo>
                    <a:pt x="2495" y="14084"/>
                  </a:lnTo>
                  <a:lnTo>
                    <a:pt x="2830" y="14434"/>
                  </a:lnTo>
                  <a:lnTo>
                    <a:pt x="2566" y="14752"/>
                  </a:lnTo>
                  <a:lnTo>
                    <a:pt x="2158" y="14995"/>
                  </a:lnTo>
                  <a:lnTo>
                    <a:pt x="2070" y="15688"/>
                  </a:lnTo>
                  <a:lnTo>
                    <a:pt x="3171" y="15520"/>
                  </a:lnTo>
                  <a:lnTo>
                    <a:pt x="3116" y="15652"/>
                  </a:lnTo>
                  <a:lnTo>
                    <a:pt x="2294" y="15852"/>
                  </a:lnTo>
                  <a:lnTo>
                    <a:pt x="2677" y="16483"/>
                  </a:lnTo>
                  <a:lnTo>
                    <a:pt x="1864" y="17219"/>
                  </a:lnTo>
                  <a:lnTo>
                    <a:pt x="2383" y="17767"/>
                  </a:lnTo>
                  <a:lnTo>
                    <a:pt x="2290" y="18531"/>
                  </a:lnTo>
                  <a:lnTo>
                    <a:pt x="3096" y="18857"/>
                  </a:lnTo>
                  <a:lnTo>
                    <a:pt x="3972" y="18702"/>
                  </a:lnTo>
                  <a:lnTo>
                    <a:pt x="4677" y="18315"/>
                  </a:lnTo>
                  <a:lnTo>
                    <a:pt x="5314" y="18224"/>
                  </a:lnTo>
                  <a:lnTo>
                    <a:pt x="5349" y="18705"/>
                  </a:lnTo>
                  <a:lnTo>
                    <a:pt x="5915" y="19036"/>
                  </a:lnTo>
                  <a:lnTo>
                    <a:pt x="5645" y="19379"/>
                  </a:lnTo>
                  <a:lnTo>
                    <a:pt x="4971" y="19839"/>
                  </a:lnTo>
                  <a:lnTo>
                    <a:pt x="4559" y="20137"/>
                  </a:lnTo>
                  <a:lnTo>
                    <a:pt x="4414" y="20475"/>
                  </a:lnTo>
                  <a:lnTo>
                    <a:pt x="3979" y="20804"/>
                  </a:lnTo>
                  <a:lnTo>
                    <a:pt x="3507" y="20904"/>
                  </a:lnTo>
                  <a:lnTo>
                    <a:pt x="3883" y="21458"/>
                  </a:lnTo>
                  <a:lnTo>
                    <a:pt x="4628" y="21600"/>
                  </a:lnTo>
                  <a:lnTo>
                    <a:pt x="5517" y="21557"/>
                  </a:lnTo>
                  <a:lnTo>
                    <a:pt x="6093" y="21471"/>
                  </a:lnTo>
                  <a:lnTo>
                    <a:pt x="6616" y="21420"/>
                  </a:lnTo>
                  <a:lnTo>
                    <a:pt x="6858" y="21179"/>
                  </a:lnTo>
                  <a:lnTo>
                    <a:pt x="7809" y="20897"/>
                  </a:lnTo>
                  <a:lnTo>
                    <a:pt x="8471" y="20611"/>
                  </a:lnTo>
                  <a:lnTo>
                    <a:pt x="9047" y="20417"/>
                  </a:lnTo>
                  <a:lnTo>
                    <a:pt x="10094" y="21197"/>
                  </a:lnTo>
                  <a:lnTo>
                    <a:pt x="10640" y="21268"/>
                  </a:lnTo>
                  <a:lnTo>
                    <a:pt x="10847" y="20906"/>
                  </a:lnTo>
                  <a:lnTo>
                    <a:pt x="10745" y="20260"/>
                  </a:lnTo>
                  <a:lnTo>
                    <a:pt x="11040" y="19874"/>
                  </a:lnTo>
                  <a:lnTo>
                    <a:pt x="11541" y="19743"/>
                  </a:lnTo>
                  <a:lnTo>
                    <a:pt x="11254" y="19019"/>
                  </a:lnTo>
                  <a:lnTo>
                    <a:pt x="11425" y="18365"/>
                  </a:lnTo>
                  <a:lnTo>
                    <a:pt x="11830" y="17624"/>
                  </a:lnTo>
                  <a:lnTo>
                    <a:pt x="11855" y="16778"/>
                  </a:lnTo>
                  <a:lnTo>
                    <a:pt x="11935" y="16245"/>
                  </a:lnTo>
                  <a:lnTo>
                    <a:pt x="12970" y="15751"/>
                  </a:lnTo>
                  <a:lnTo>
                    <a:pt x="13815" y="15272"/>
                  </a:lnTo>
                  <a:lnTo>
                    <a:pt x="13168" y="14880"/>
                  </a:lnTo>
                  <a:lnTo>
                    <a:pt x="13225" y="14495"/>
                  </a:lnTo>
                  <a:lnTo>
                    <a:pt x="13582" y="14167"/>
                  </a:lnTo>
                  <a:lnTo>
                    <a:pt x="14111" y="13848"/>
                  </a:lnTo>
                  <a:lnTo>
                    <a:pt x="13605" y="13626"/>
                  </a:lnTo>
                  <a:lnTo>
                    <a:pt x="13539" y="13139"/>
                  </a:lnTo>
                  <a:lnTo>
                    <a:pt x="13639" y="12480"/>
                  </a:lnTo>
                  <a:lnTo>
                    <a:pt x="13764" y="12165"/>
                  </a:lnTo>
                  <a:lnTo>
                    <a:pt x="14193" y="11886"/>
                  </a:lnTo>
                  <a:lnTo>
                    <a:pt x="15021" y="11593"/>
                  </a:lnTo>
                  <a:lnTo>
                    <a:pt x="15319" y="11330"/>
                  </a:lnTo>
                  <a:lnTo>
                    <a:pt x="15844" y="10940"/>
                  </a:lnTo>
                  <a:lnTo>
                    <a:pt x="15988" y="10604"/>
                  </a:lnTo>
                  <a:lnTo>
                    <a:pt x="15829" y="10169"/>
                  </a:lnTo>
                  <a:lnTo>
                    <a:pt x="15549" y="9796"/>
                  </a:lnTo>
                  <a:lnTo>
                    <a:pt x="15933" y="9094"/>
                  </a:lnTo>
                  <a:lnTo>
                    <a:pt x="16402" y="8590"/>
                  </a:lnTo>
                  <a:lnTo>
                    <a:pt x="16894" y="8198"/>
                  </a:lnTo>
                  <a:lnTo>
                    <a:pt x="17330" y="8026"/>
                  </a:lnTo>
                  <a:lnTo>
                    <a:pt x="17849" y="8523"/>
                  </a:lnTo>
                  <a:lnTo>
                    <a:pt x="18814" y="8304"/>
                  </a:lnTo>
                  <a:lnTo>
                    <a:pt x="19242" y="7911"/>
                  </a:lnTo>
                  <a:lnTo>
                    <a:pt x="19911" y="7614"/>
                  </a:lnTo>
                  <a:lnTo>
                    <a:pt x="20838" y="7333"/>
                  </a:lnTo>
                  <a:lnTo>
                    <a:pt x="21061" y="6873"/>
                  </a:lnTo>
                  <a:lnTo>
                    <a:pt x="20956" y="6521"/>
                  </a:lnTo>
                  <a:lnTo>
                    <a:pt x="21600" y="6383"/>
                  </a:lnTo>
                  <a:lnTo>
                    <a:pt x="21334" y="5164"/>
                  </a:lnTo>
                  <a:lnTo>
                    <a:pt x="20576" y="4377"/>
                  </a:lnTo>
                  <a:lnTo>
                    <a:pt x="19547" y="3857"/>
                  </a:lnTo>
                  <a:lnTo>
                    <a:pt x="19327" y="3312"/>
                  </a:lnTo>
                  <a:lnTo>
                    <a:pt x="19898" y="2530"/>
                  </a:lnTo>
                  <a:lnTo>
                    <a:pt x="19368" y="1767"/>
                  </a:lnTo>
                  <a:lnTo>
                    <a:pt x="17859" y="1717"/>
                  </a:lnTo>
                  <a:lnTo>
                    <a:pt x="16776" y="1584"/>
                  </a:lnTo>
                  <a:lnTo>
                    <a:pt x="16511" y="946"/>
                  </a:lnTo>
                  <a:lnTo>
                    <a:pt x="15894" y="829"/>
                  </a:lnTo>
                  <a:lnTo>
                    <a:pt x="15651" y="320"/>
                  </a:lnTo>
                  <a:lnTo>
                    <a:pt x="14870" y="657"/>
                  </a:lnTo>
                  <a:lnTo>
                    <a:pt x="14606" y="1289"/>
                  </a:lnTo>
                  <a:lnTo>
                    <a:pt x="14074" y="1812"/>
                  </a:lnTo>
                  <a:lnTo>
                    <a:pt x="13421" y="1974"/>
                  </a:lnTo>
                  <a:lnTo>
                    <a:pt x="13307" y="1757"/>
                  </a:lnTo>
                  <a:lnTo>
                    <a:pt x="14379" y="843"/>
                  </a:lnTo>
                  <a:lnTo>
                    <a:pt x="13451" y="368"/>
                  </a:lnTo>
                  <a:lnTo>
                    <a:pt x="12533" y="0"/>
                  </a:lnTo>
                  <a:lnTo>
                    <a:pt x="12221" y="574"/>
                  </a:lnTo>
                  <a:lnTo>
                    <a:pt x="11769" y="929"/>
                  </a:lnTo>
                  <a:lnTo>
                    <a:pt x="10783" y="122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41" name="Shape 201">
              <a:extLst>
                <a:ext uri="{FF2B5EF4-FFF2-40B4-BE49-F238E27FC236}">
                  <a16:creationId xmlns:a16="http://schemas.microsoft.com/office/drawing/2014/main" id="{0F7EFCC2-B36E-4C94-8B8E-F785C9B1CBF3}"/>
                </a:ext>
              </a:extLst>
            </p:cNvPr>
            <p:cNvSpPr/>
            <p:nvPr/>
          </p:nvSpPr>
          <p:spPr>
            <a:xfrm>
              <a:off x="12138953" y="9371296"/>
              <a:ext cx="1470813" cy="1830837"/>
            </a:xfrm>
            <a:custGeom>
              <a:avLst/>
              <a:gdLst/>
              <a:ahLst/>
              <a:cxnLst>
                <a:cxn ang="0">
                  <a:pos x="wd2" y="hd2"/>
                </a:cxn>
                <a:cxn ang="5400000">
                  <a:pos x="wd2" y="hd2"/>
                </a:cxn>
                <a:cxn ang="10800000">
                  <a:pos x="wd2" y="hd2"/>
                </a:cxn>
                <a:cxn ang="16200000">
                  <a:pos x="wd2" y="hd2"/>
                </a:cxn>
              </a:cxnLst>
              <a:rect l="0" t="0" r="r" b="b"/>
              <a:pathLst>
                <a:path w="21600" h="21600" extrusionOk="0">
                  <a:moveTo>
                    <a:pt x="11393" y="0"/>
                  </a:moveTo>
                  <a:lnTo>
                    <a:pt x="10538" y="250"/>
                  </a:lnTo>
                  <a:lnTo>
                    <a:pt x="10671" y="1001"/>
                  </a:lnTo>
                  <a:lnTo>
                    <a:pt x="10354" y="1380"/>
                  </a:lnTo>
                  <a:lnTo>
                    <a:pt x="9367" y="1670"/>
                  </a:lnTo>
                  <a:lnTo>
                    <a:pt x="8371" y="2151"/>
                  </a:lnTo>
                  <a:lnTo>
                    <a:pt x="8080" y="2541"/>
                  </a:lnTo>
                  <a:lnTo>
                    <a:pt x="7535" y="2625"/>
                  </a:lnTo>
                  <a:lnTo>
                    <a:pt x="6982" y="2057"/>
                  </a:lnTo>
                  <a:lnTo>
                    <a:pt x="6039" y="2312"/>
                  </a:lnTo>
                  <a:lnTo>
                    <a:pt x="5328" y="3010"/>
                  </a:lnTo>
                  <a:lnTo>
                    <a:pt x="4527" y="4285"/>
                  </a:lnTo>
                  <a:lnTo>
                    <a:pt x="5021" y="5084"/>
                  </a:lnTo>
                  <a:lnTo>
                    <a:pt x="4987" y="5636"/>
                  </a:lnTo>
                  <a:lnTo>
                    <a:pt x="4346" y="6070"/>
                  </a:lnTo>
                  <a:lnTo>
                    <a:pt x="3062" y="6699"/>
                  </a:lnTo>
                  <a:lnTo>
                    <a:pt x="2497" y="7152"/>
                  </a:lnTo>
                  <a:lnTo>
                    <a:pt x="2419" y="8774"/>
                  </a:lnTo>
                  <a:lnTo>
                    <a:pt x="2890" y="9137"/>
                  </a:lnTo>
                  <a:lnTo>
                    <a:pt x="2181" y="9680"/>
                  </a:lnTo>
                  <a:lnTo>
                    <a:pt x="1905" y="10277"/>
                  </a:lnTo>
                  <a:lnTo>
                    <a:pt x="2689" y="10741"/>
                  </a:lnTo>
                  <a:lnTo>
                    <a:pt x="586" y="11647"/>
                  </a:lnTo>
                  <a:lnTo>
                    <a:pt x="599" y="13268"/>
                  </a:lnTo>
                  <a:lnTo>
                    <a:pt x="0" y="14675"/>
                  </a:lnTo>
                  <a:lnTo>
                    <a:pt x="100" y="15546"/>
                  </a:lnTo>
                  <a:lnTo>
                    <a:pt x="578" y="16101"/>
                  </a:lnTo>
                  <a:lnTo>
                    <a:pt x="1678" y="16461"/>
                  </a:lnTo>
                  <a:lnTo>
                    <a:pt x="2600" y="16252"/>
                  </a:lnTo>
                  <a:lnTo>
                    <a:pt x="3195" y="16705"/>
                  </a:lnTo>
                  <a:lnTo>
                    <a:pt x="3505" y="17099"/>
                  </a:lnTo>
                  <a:lnTo>
                    <a:pt x="4277" y="16900"/>
                  </a:lnTo>
                  <a:lnTo>
                    <a:pt x="4749" y="17255"/>
                  </a:lnTo>
                  <a:lnTo>
                    <a:pt x="4898" y="17924"/>
                  </a:lnTo>
                  <a:lnTo>
                    <a:pt x="5459" y="18623"/>
                  </a:lnTo>
                  <a:lnTo>
                    <a:pt x="5754" y="19093"/>
                  </a:lnTo>
                  <a:lnTo>
                    <a:pt x="5465" y="19571"/>
                  </a:lnTo>
                  <a:lnTo>
                    <a:pt x="5872" y="20390"/>
                  </a:lnTo>
                  <a:lnTo>
                    <a:pt x="6401" y="21051"/>
                  </a:lnTo>
                  <a:lnTo>
                    <a:pt x="7151" y="21600"/>
                  </a:lnTo>
                  <a:lnTo>
                    <a:pt x="7311" y="21068"/>
                  </a:lnTo>
                  <a:cubicBezTo>
                    <a:pt x="7345" y="20987"/>
                    <a:pt x="7380" y="20907"/>
                    <a:pt x="7415" y="20826"/>
                  </a:cubicBezTo>
                  <a:cubicBezTo>
                    <a:pt x="7450" y="20745"/>
                    <a:pt x="7484" y="20665"/>
                    <a:pt x="7519" y="20584"/>
                  </a:cubicBezTo>
                  <a:lnTo>
                    <a:pt x="7828" y="21313"/>
                  </a:lnTo>
                  <a:lnTo>
                    <a:pt x="8408" y="21155"/>
                  </a:lnTo>
                  <a:lnTo>
                    <a:pt x="8324" y="20003"/>
                  </a:lnTo>
                  <a:lnTo>
                    <a:pt x="9004" y="20059"/>
                  </a:lnTo>
                  <a:lnTo>
                    <a:pt x="9146" y="20897"/>
                  </a:lnTo>
                  <a:lnTo>
                    <a:pt x="9685" y="19854"/>
                  </a:lnTo>
                  <a:lnTo>
                    <a:pt x="10301" y="19201"/>
                  </a:lnTo>
                  <a:lnTo>
                    <a:pt x="11015" y="18592"/>
                  </a:lnTo>
                  <a:lnTo>
                    <a:pt x="11310" y="18196"/>
                  </a:lnTo>
                  <a:lnTo>
                    <a:pt x="11523" y="17799"/>
                  </a:lnTo>
                  <a:lnTo>
                    <a:pt x="10960" y="17805"/>
                  </a:lnTo>
                  <a:lnTo>
                    <a:pt x="10551" y="17685"/>
                  </a:lnTo>
                  <a:lnTo>
                    <a:pt x="11131" y="17415"/>
                  </a:lnTo>
                  <a:lnTo>
                    <a:pt x="12198" y="17553"/>
                  </a:lnTo>
                  <a:lnTo>
                    <a:pt x="12937" y="17435"/>
                  </a:lnTo>
                  <a:lnTo>
                    <a:pt x="12087" y="17255"/>
                  </a:lnTo>
                  <a:lnTo>
                    <a:pt x="11676" y="17150"/>
                  </a:lnTo>
                  <a:lnTo>
                    <a:pt x="11397" y="16860"/>
                  </a:lnTo>
                  <a:lnTo>
                    <a:pt x="11656" y="16571"/>
                  </a:lnTo>
                  <a:lnTo>
                    <a:pt x="12505" y="16786"/>
                  </a:lnTo>
                  <a:lnTo>
                    <a:pt x="13203" y="16589"/>
                  </a:lnTo>
                  <a:lnTo>
                    <a:pt x="14118" y="16643"/>
                  </a:lnTo>
                  <a:lnTo>
                    <a:pt x="14403" y="16123"/>
                  </a:lnTo>
                  <a:lnTo>
                    <a:pt x="14816" y="15662"/>
                  </a:lnTo>
                  <a:lnTo>
                    <a:pt x="14330" y="15539"/>
                  </a:lnTo>
                  <a:lnTo>
                    <a:pt x="14490" y="15141"/>
                  </a:lnTo>
                  <a:lnTo>
                    <a:pt x="15119" y="15210"/>
                  </a:lnTo>
                  <a:lnTo>
                    <a:pt x="15540" y="14697"/>
                  </a:lnTo>
                  <a:lnTo>
                    <a:pt x="15088" y="14530"/>
                  </a:lnTo>
                  <a:lnTo>
                    <a:pt x="15037" y="14176"/>
                  </a:lnTo>
                  <a:lnTo>
                    <a:pt x="15450" y="13749"/>
                  </a:lnTo>
                  <a:lnTo>
                    <a:pt x="16028" y="13595"/>
                  </a:lnTo>
                  <a:lnTo>
                    <a:pt x="16815" y="13814"/>
                  </a:lnTo>
                  <a:lnTo>
                    <a:pt x="17146" y="13288"/>
                  </a:lnTo>
                  <a:lnTo>
                    <a:pt x="16286" y="13037"/>
                  </a:lnTo>
                  <a:lnTo>
                    <a:pt x="15841" y="12976"/>
                  </a:lnTo>
                  <a:lnTo>
                    <a:pt x="16054" y="12568"/>
                  </a:lnTo>
                  <a:lnTo>
                    <a:pt x="16548" y="12354"/>
                  </a:lnTo>
                  <a:lnTo>
                    <a:pt x="17189" y="12959"/>
                  </a:lnTo>
                  <a:lnTo>
                    <a:pt x="17785" y="13044"/>
                  </a:lnTo>
                  <a:lnTo>
                    <a:pt x="18234" y="12583"/>
                  </a:lnTo>
                  <a:lnTo>
                    <a:pt x="18523" y="12286"/>
                  </a:lnTo>
                  <a:lnTo>
                    <a:pt x="19192" y="12305"/>
                  </a:lnTo>
                  <a:lnTo>
                    <a:pt x="19448" y="11828"/>
                  </a:lnTo>
                  <a:lnTo>
                    <a:pt x="19156" y="11408"/>
                  </a:lnTo>
                  <a:lnTo>
                    <a:pt x="18517" y="11120"/>
                  </a:lnTo>
                  <a:lnTo>
                    <a:pt x="18570" y="11594"/>
                  </a:lnTo>
                  <a:lnTo>
                    <a:pt x="17832" y="12071"/>
                  </a:lnTo>
                  <a:lnTo>
                    <a:pt x="17360" y="12091"/>
                  </a:lnTo>
                  <a:lnTo>
                    <a:pt x="17035" y="11738"/>
                  </a:lnTo>
                  <a:lnTo>
                    <a:pt x="17551" y="11481"/>
                  </a:lnTo>
                  <a:lnTo>
                    <a:pt x="18047" y="10961"/>
                  </a:lnTo>
                  <a:lnTo>
                    <a:pt x="18572" y="10402"/>
                  </a:lnTo>
                  <a:lnTo>
                    <a:pt x="18602" y="9966"/>
                  </a:lnTo>
                  <a:lnTo>
                    <a:pt x="18157" y="9776"/>
                  </a:lnTo>
                  <a:lnTo>
                    <a:pt x="17677" y="9779"/>
                  </a:lnTo>
                  <a:lnTo>
                    <a:pt x="17815" y="9296"/>
                  </a:lnTo>
                  <a:lnTo>
                    <a:pt x="18356" y="9137"/>
                  </a:lnTo>
                  <a:lnTo>
                    <a:pt x="19210" y="8797"/>
                  </a:lnTo>
                  <a:lnTo>
                    <a:pt x="19593" y="8553"/>
                  </a:lnTo>
                  <a:lnTo>
                    <a:pt x="19117" y="8317"/>
                  </a:lnTo>
                  <a:lnTo>
                    <a:pt x="18141" y="8536"/>
                  </a:lnTo>
                  <a:lnTo>
                    <a:pt x="17817" y="8291"/>
                  </a:lnTo>
                  <a:lnTo>
                    <a:pt x="17458" y="8030"/>
                  </a:lnTo>
                  <a:lnTo>
                    <a:pt x="18072" y="7805"/>
                  </a:lnTo>
                  <a:lnTo>
                    <a:pt x="18891" y="7769"/>
                  </a:lnTo>
                  <a:lnTo>
                    <a:pt x="18747" y="7462"/>
                  </a:lnTo>
                  <a:lnTo>
                    <a:pt x="18128" y="7345"/>
                  </a:lnTo>
                  <a:lnTo>
                    <a:pt x="17209" y="7173"/>
                  </a:lnTo>
                  <a:lnTo>
                    <a:pt x="17437" y="6740"/>
                  </a:lnTo>
                  <a:lnTo>
                    <a:pt x="17856" y="6544"/>
                  </a:lnTo>
                  <a:lnTo>
                    <a:pt x="18371" y="6696"/>
                  </a:lnTo>
                  <a:lnTo>
                    <a:pt x="18995" y="6944"/>
                  </a:lnTo>
                  <a:lnTo>
                    <a:pt x="19654" y="7244"/>
                  </a:lnTo>
                  <a:lnTo>
                    <a:pt x="20366" y="7129"/>
                  </a:lnTo>
                  <a:lnTo>
                    <a:pt x="20201" y="6742"/>
                  </a:lnTo>
                  <a:lnTo>
                    <a:pt x="19607" y="6498"/>
                  </a:lnTo>
                  <a:lnTo>
                    <a:pt x="19975" y="5899"/>
                  </a:lnTo>
                  <a:lnTo>
                    <a:pt x="20797" y="5324"/>
                  </a:lnTo>
                  <a:lnTo>
                    <a:pt x="21523" y="4312"/>
                  </a:lnTo>
                  <a:lnTo>
                    <a:pt x="21094" y="4332"/>
                  </a:lnTo>
                  <a:lnTo>
                    <a:pt x="21600" y="3859"/>
                  </a:lnTo>
                  <a:lnTo>
                    <a:pt x="20093" y="3526"/>
                  </a:lnTo>
                  <a:lnTo>
                    <a:pt x="19076" y="3765"/>
                  </a:lnTo>
                  <a:lnTo>
                    <a:pt x="18509" y="4032"/>
                  </a:lnTo>
                  <a:lnTo>
                    <a:pt x="18053" y="3816"/>
                  </a:lnTo>
                  <a:lnTo>
                    <a:pt x="17740" y="3087"/>
                  </a:lnTo>
                  <a:lnTo>
                    <a:pt x="16823" y="2541"/>
                  </a:lnTo>
                  <a:lnTo>
                    <a:pt x="15965" y="3392"/>
                  </a:lnTo>
                  <a:lnTo>
                    <a:pt x="15412" y="3732"/>
                  </a:lnTo>
                  <a:lnTo>
                    <a:pt x="14643" y="3513"/>
                  </a:lnTo>
                  <a:lnTo>
                    <a:pt x="14076" y="3713"/>
                  </a:lnTo>
                  <a:lnTo>
                    <a:pt x="13728" y="3518"/>
                  </a:lnTo>
                  <a:lnTo>
                    <a:pt x="13716" y="2855"/>
                  </a:lnTo>
                  <a:lnTo>
                    <a:pt x="13319" y="2265"/>
                  </a:lnTo>
                  <a:lnTo>
                    <a:pt x="13006" y="2000"/>
                  </a:lnTo>
                  <a:lnTo>
                    <a:pt x="13248" y="1434"/>
                  </a:lnTo>
                  <a:lnTo>
                    <a:pt x="13016" y="605"/>
                  </a:lnTo>
                  <a:lnTo>
                    <a:pt x="12225" y="354"/>
                  </a:lnTo>
                  <a:lnTo>
                    <a:pt x="11393" y="0"/>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42" name="Shape 202">
              <a:extLst>
                <a:ext uri="{FF2B5EF4-FFF2-40B4-BE49-F238E27FC236}">
                  <a16:creationId xmlns:a16="http://schemas.microsoft.com/office/drawing/2014/main" id="{D2C9A7BB-4A2B-43E6-9373-B73441FFCE4E}"/>
                </a:ext>
              </a:extLst>
            </p:cNvPr>
            <p:cNvSpPr/>
            <p:nvPr/>
          </p:nvSpPr>
          <p:spPr>
            <a:xfrm>
              <a:off x="13587567" y="10422342"/>
              <a:ext cx="662413" cy="1260777"/>
            </a:xfrm>
            <a:custGeom>
              <a:avLst/>
              <a:gdLst/>
              <a:ahLst/>
              <a:cxnLst>
                <a:cxn ang="0">
                  <a:pos x="wd2" y="hd2"/>
                </a:cxn>
                <a:cxn ang="5400000">
                  <a:pos x="wd2" y="hd2"/>
                </a:cxn>
                <a:cxn ang="10800000">
                  <a:pos x="wd2" y="hd2"/>
                </a:cxn>
                <a:cxn ang="16200000">
                  <a:pos x="wd2" y="hd2"/>
                </a:cxn>
              </a:cxnLst>
              <a:rect l="0" t="0" r="r" b="b"/>
              <a:pathLst>
                <a:path w="21600" h="21600" extrusionOk="0">
                  <a:moveTo>
                    <a:pt x="12292" y="1694"/>
                  </a:moveTo>
                  <a:lnTo>
                    <a:pt x="10855" y="1762"/>
                  </a:lnTo>
                  <a:lnTo>
                    <a:pt x="9986" y="3045"/>
                  </a:lnTo>
                  <a:lnTo>
                    <a:pt x="8189" y="4423"/>
                  </a:lnTo>
                  <a:lnTo>
                    <a:pt x="6201" y="5405"/>
                  </a:lnTo>
                  <a:lnTo>
                    <a:pt x="5385" y="6541"/>
                  </a:lnTo>
                  <a:lnTo>
                    <a:pt x="3886" y="7897"/>
                  </a:lnTo>
                  <a:lnTo>
                    <a:pt x="2289" y="9219"/>
                  </a:lnTo>
                  <a:lnTo>
                    <a:pt x="1709" y="9949"/>
                  </a:lnTo>
                  <a:lnTo>
                    <a:pt x="1306" y="11005"/>
                  </a:lnTo>
                  <a:lnTo>
                    <a:pt x="0" y="11346"/>
                  </a:lnTo>
                  <a:lnTo>
                    <a:pt x="111" y="12065"/>
                  </a:lnTo>
                  <a:lnTo>
                    <a:pt x="1321" y="11908"/>
                  </a:lnTo>
                  <a:lnTo>
                    <a:pt x="1050" y="12574"/>
                  </a:lnTo>
                  <a:lnTo>
                    <a:pt x="635" y="13417"/>
                  </a:lnTo>
                  <a:lnTo>
                    <a:pt x="487" y="14316"/>
                  </a:lnTo>
                  <a:lnTo>
                    <a:pt x="1304" y="14927"/>
                  </a:lnTo>
                  <a:lnTo>
                    <a:pt x="2169" y="15770"/>
                  </a:lnTo>
                  <a:lnTo>
                    <a:pt x="2313" y="16645"/>
                  </a:lnTo>
                  <a:lnTo>
                    <a:pt x="2934" y="17500"/>
                  </a:lnTo>
                  <a:lnTo>
                    <a:pt x="4628" y="18157"/>
                  </a:lnTo>
                  <a:lnTo>
                    <a:pt x="5865" y="18713"/>
                  </a:lnTo>
                  <a:lnTo>
                    <a:pt x="7018" y="19645"/>
                  </a:lnTo>
                  <a:lnTo>
                    <a:pt x="7690" y="20612"/>
                  </a:lnTo>
                  <a:lnTo>
                    <a:pt x="8092" y="21600"/>
                  </a:lnTo>
                  <a:lnTo>
                    <a:pt x="10111" y="21526"/>
                  </a:lnTo>
                  <a:lnTo>
                    <a:pt x="9853" y="20499"/>
                  </a:lnTo>
                  <a:lnTo>
                    <a:pt x="9045" y="19066"/>
                  </a:lnTo>
                  <a:lnTo>
                    <a:pt x="9923" y="17808"/>
                  </a:lnTo>
                  <a:lnTo>
                    <a:pt x="11448" y="16717"/>
                  </a:lnTo>
                  <a:lnTo>
                    <a:pt x="13278" y="15772"/>
                  </a:lnTo>
                  <a:lnTo>
                    <a:pt x="14846" y="14502"/>
                  </a:lnTo>
                  <a:lnTo>
                    <a:pt x="15759" y="13474"/>
                  </a:lnTo>
                  <a:lnTo>
                    <a:pt x="16157" y="11743"/>
                  </a:lnTo>
                  <a:lnTo>
                    <a:pt x="16851" y="9829"/>
                  </a:lnTo>
                  <a:lnTo>
                    <a:pt x="17834" y="8048"/>
                  </a:lnTo>
                  <a:lnTo>
                    <a:pt x="18568" y="6690"/>
                  </a:lnTo>
                  <a:lnTo>
                    <a:pt x="19931" y="5330"/>
                  </a:lnTo>
                  <a:lnTo>
                    <a:pt x="20791" y="4471"/>
                  </a:lnTo>
                  <a:lnTo>
                    <a:pt x="19953" y="3785"/>
                  </a:lnTo>
                  <a:lnTo>
                    <a:pt x="20551" y="2745"/>
                  </a:lnTo>
                  <a:lnTo>
                    <a:pt x="21600" y="2185"/>
                  </a:lnTo>
                  <a:lnTo>
                    <a:pt x="21185" y="1358"/>
                  </a:lnTo>
                  <a:lnTo>
                    <a:pt x="19289" y="1126"/>
                  </a:lnTo>
                  <a:lnTo>
                    <a:pt x="18171" y="693"/>
                  </a:lnTo>
                  <a:lnTo>
                    <a:pt x="16847" y="0"/>
                  </a:lnTo>
                  <a:lnTo>
                    <a:pt x="15851" y="364"/>
                  </a:lnTo>
                  <a:lnTo>
                    <a:pt x="14794" y="1073"/>
                  </a:lnTo>
                  <a:lnTo>
                    <a:pt x="13531" y="1319"/>
                  </a:lnTo>
                  <a:lnTo>
                    <a:pt x="12292" y="1694"/>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43" name="Shape 203">
              <a:extLst>
                <a:ext uri="{FF2B5EF4-FFF2-40B4-BE49-F238E27FC236}">
                  <a16:creationId xmlns:a16="http://schemas.microsoft.com/office/drawing/2014/main" id="{E02875C4-F709-4762-91ED-E9CBAF11E757}"/>
                </a:ext>
              </a:extLst>
            </p:cNvPr>
            <p:cNvSpPr/>
            <p:nvPr/>
          </p:nvSpPr>
          <p:spPr>
            <a:xfrm>
              <a:off x="10012120" y="10532909"/>
              <a:ext cx="2608032" cy="2018505"/>
            </a:xfrm>
            <a:custGeom>
              <a:avLst/>
              <a:gdLst/>
              <a:ahLst/>
              <a:cxnLst>
                <a:cxn ang="0">
                  <a:pos x="wd2" y="hd2"/>
                </a:cxn>
                <a:cxn ang="5400000">
                  <a:pos x="wd2" y="hd2"/>
                </a:cxn>
                <a:cxn ang="10800000">
                  <a:pos x="wd2" y="hd2"/>
                </a:cxn>
                <a:cxn ang="16200000">
                  <a:pos x="wd2" y="hd2"/>
                </a:cxn>
              </a:cxnLst>
              <a:rect l="0" t="0" r="r" b="b"/>
              <a:pathLst>
                <a:path w="21600" h="21600" extrusionOk="0">
                  <a:moveTo>
                    <a:pt x="7132" y="1525"/>
                  </a:moveTo>
                  <a:lnTo>
                    <a:pt x="6724" y="2339"/>
                  </a:lnTo>
                  <a:lnTo>
                    <a:pt x="6953" y="3134"/>
                  </a:lnTo>
                  <a:lnTo>
                    <a:pt x="6613" y="3291"/>
                  </a:lnTo>
                  <a:lnTo>
                    <a:pt x="6482" y="3891"/>
                  </a:lnTo>
                  <a:lnTo>
                    <a:pt x="6690" y="4579"/>
                  </a:lnTo>
                  <a:lnTo>
                    <a:pt x="6730" y="5152"/>
                  </a:lnTo>
                  <a:lnTo>
                    <a:pt x="6582" y="5504"/>
                  </a:lnTo>
                  <a:lnTo>
                    <a:pt x="6306" y="5591"/>
                  </a:lnTo>
                  <a:lnTo>
                    <a:pt x="6455" y="6271"/>
                  </a:lnTo>
                  <a:lnTo>
                    <a:pt x="6486" y="6751"/>
                  </a:lnTo>
                  <a:lnTo>
                    <a:pt x="6177" y="7044"/>
                  </a:lnTo>
                  <a:lnTo>
                    <a:pt x="5685" y="7193"/>
                  </a:lnTo>
                  <a:lnTo>
                    <a:pt x="5610" y="7549"/>
                  </a:lnTo>
                  <a:lnTo>
                    <a:pt x="5614" y="7927"/>
                  </a:lnTo>
                  <a:lnTo>
                    <a:pt x="5351" y="8137"/>
                  </a:lnTo>
                  <a:lnTo>
                    <a:pt x="5039" y="8266"/>
                  </a:lnTo>
                  <a:lnTo>
                    <a:pt x="4819" y="8785"/>
                  </a:lnTo>
                  <a:lnTo>
                    <a:pt x="4938" y="9592"/>
                  </a:lnTo>
                  <a:lnTo>
                    <a:pt x="5082" y="10356"/>
                  </a:lnTo>
                  <a:lnTo>
                    <a:pt x="4725" y="10989"/>
                  </a:lnTo>
                  <a:lnTo>
                    <a:pt x="4506" y="11397"/>
                  </a:lnTo>
                  <a:lnTo>
                    <a:pt x="4256" y="11670"/>
                  </a:lnTo>
                  <a:lnTo>
                    <a:pt x="3886" y="11966"/>
                  </a:lnTo>
                  <a:lnTo>
                    <a:pt x="3603" y="12069"/>
                  </a:lnTo>
                  <a:lnTo>
                    <a:pt x="3201" y="12208"/>
                  </a:lnTo>
                  <a:lnTo>
                    <a:pt x="3094" y="12896"/>
                  </a:lnTo>
                  <a:lnTo>
                    <a:pt x="3253" y="13324"/>
                  </a:lnTo>
                  <a:lnTo>
                    <a:pt x="2934" y="13842"/>
                  </a:lnTo>
                  <a:lnTo>
                    <a:pt x="2620" y="13806"/>
                  </a:lnTo>
                  <a:lnTo>
                    <a:pt x="2322" y="13704"/>
                  </a:lnTo>
                  <a:lnTo>
                    <a:pt x="1956" y="13786"/>
                  </a:lnTo>
                  <a:lnTo>
                    <a:pt x="2003" y="14645"/>
                  </a:lnTo>
                  <a:lnTo>
                    <a:pt x="1967" y="15036"/>
                  </a:lnTo>
                  <a:lnTo>
                    <a:pt x="1506" y="14882"/>
                  </a:lnTo>
                  <a:lnTo>
                    <a:pt x="1232" y="14931"/>
                  </a:lnTo>
                  <a:lnTo>
                    <a:pt x="1024" y="15200"/>
                  </a:lnTo>
                  <a:lnTo>
                    <a:pt x="883" y="15506"/>
                  </a:lnTo>
                  <a:lnTo>
                    <a:pt x="591" y="15912"/>
                  </a:lnTo>
                  <a:lnTo>
                    <a:pt x="315" y="16170"/>
                  </a:lnTo>
                  <a:lnTo>
                    <a:pt x="341" y="16637"/>
                  </a:lnTo>
                  <a:lnTo>
                    <a:pt x="821" y="16718"/>
                  </a:lnTo>
                  <a:lnTo>
                    <a:pt x="671" y="17298"/>
                  </a:lnTo>
                  <a:lnTo>
                    <a:pt x="401" y="17415"/>
                  </a:lnTo>
                  <a:lnTo>
                    <a:pt x="244" y="17821"/>
                  </a:lnTo>
                  <a:lnTo>
                    <a:pt x="120" y="18155"/>
                  </a:lnTo>
                  <a:lnTo>
                    <a:pt x="0" y="18503"/>
                  </a:lnTo>
                  <a:lnTo>
                    <a:pt x="19" y="18962"/>
                  </a:lnTo>
                  <a:lnTo>
                    <a:pt x="67" y="19341"/>
                  </a:lnTo>
                  <a:lnTo>
                    <a:pt x="410" y="19463"/>
                  </a:lnTo>
                  <a:lnTo>
                    <a:pt x="370" y="19979"/>
                  </a:lnTo>
                  <a:lnTo>
                    <a:pt x="712" y="20267"/>
                  </a:lnTo>
                  <a:lnTo>
                    <a:pt x="1097" y="20731"/>
                  </a:lnTo>
                  <a:lnTo>
                    <a:pt x="1037" y="21103"/>
                  </a:lnTo>
                  <a:lnTo>
                    <a:pt x="661" y="21134"/>
                  </a:lnTo>
                  <a:lnTo>
                    <a:pt x="831" y="21572"/>
                  </a:lnTo>
                  <a:lnTo>
                    <a:pt x="1256" y="21453"/>
                  </a:lnTo>
                  <a:lnTo>
                    <a:pt x="1837" y="21600"/>
                  </a:lnTo>
                  <a:lnTo>
                    <a:pt x="2314" y="21321"/>
                  </a:lnTo>
                  <a:lnTo>
                    <a:pt x="2558" y="20992"/>
                  </a:lnTo>
                  <a:lnTo>
                    <a:pt x="2508" y="20424"/>
                  </a:lnTo>
                  <a:lnTo>
                    <a:pt x="2171" y="20267"/>
                  </a:lnTo>
                  <a:lnTo>
                    <a:pt x="1891" y="19849"/>
                  </a:lnTo>
                  <a:lnTo>
                    <a:pt x="2034" y="19504"/>
                  </a:lnTo>
                  <a:lnTo>
                    <a:pt x="2355" y="19528"/>
                  </a:lnTo>
                  <a:lnTo>
                    <a:pt x="2180" y="19216"/>
                  </a:lnTo>
                  <a:lnTo>
                    <a:pt x="1864" y="19226"/>
                  </a:lnTo>
                  <a:lnTo>
                    <a:pt x="1644" y="19115"/>
                  </a:lnTo>
                  <a:cubicBezTo>
                    <a:pt x="1518" y="18984"/>
                    <a:pt x="1492" y="18750"/>
                    <a:pt x="1584" y="18578"/>
                  </a:cubicBezTo>
                  <a:cubicBezTo>
                    <a:pt x="1696" y="18368"/>
                    <a:pt x="1928" y="18339"/>
                    <a:pt x="2070" y="18518"/>
                  </a:cubicBezTo>
                  <a:lnTo>
                    <a:pt x="2613" y="18523"/>
                  </a:lnTo>
                  <a:lnTo>
                    <a:pt x="2509" y="18217"/>
                  </a:lnTo>
                  <a:lnTo>
                    <a:pt x="2141" y="18159"/>
                  </a:lnTo>
                  <a:lnTo>
                    <a:pt x="2156" y="17822"/>
                  </a:lnTo>
                  <a:lnTo>
                    <a:pt x="2450" y="17659"/>
                  </a:lnTo>
                  <a:lnTo>
                    <a:pt x="3024" y="17413"/>
                  </a:lnTo>
                  <a:lnTo>
                    <a:pt x="3448" y="16882"/>
                  </a:lnTo>
                  <a:lnTo>
                    <a:pt x="3822" y="16873"/>
                  </a:lnTo>
                  <a:lnTo>
                    <a:pt x="4278" y="16489"/>
                  </a:lnTo>
                  <a:lnTo>
                    <a:pt x="4734" y="16241"/>
                  </a:lnTo>
                  <a:lnTo>
                    <a:pt x="4852" y="16642"/>
                  </a:lnTo>
                  <a:lnTo>
                    <a:pt x="5327" y="16575"/>
                  </a:lnTo>
                  <a:lnTo>
                    <a:pt x="5478" y="16289"/>
                  </a:lnTo>
                  <a:lnTo>
                    <a:pt x="5854" y="16354"/>
                  </a:lnTo>
                  <a:lnTo>
                    <a:pt x="6185" y="15922"/>
                  </a:lnTo>
                  <a:lnTo>
                    <a:pt x="6184" y="15553"/>
                  </a:lnTo>
                  <a:lnTo>
                    <a:pt x="6612" y="15865"/>
                  </a:lnTo>
                  <a:lnTo>
                    <a:pt x="6993" y="15940"/>
                  </a:lnTo>
                  <a:lnTo>
                    <a:pt x="7017" y="15505"/>
                  </a:lnTo>
                  <a:lnTo>
                    <a:pt x="6914" y="15162"/>
                  </a:lnTo>
                  <a:lnTo>
                    <a:pt x="7352" y="15197"/>
                  </a:lnTo>
                  <a:lnTo>
                    <a:pt x="7462" y="15654"/>
                  </a:lnTo>
                  <a:lnTo>
                    <a:pt x="7889" y="15589"/>
                  </a:lnTo>
                  <a:lnTo>
                    <a:pt x="8102" y="15226"/>
                  </a:lnTo>
                  <a:lnTo>
                    <a:pt x="8121" y="14718"/>
                  </a:lnTo>
                  <a:lnTo>
                    <a:pt x="8526" y="15288"/>
                  </a:lnTo>
                  <a:lnTo>
                    <a:pt x="8936" y="15688"/>
                  </a:lnTo>
                  <a:lnTo>
                    <a:pt x="8918" y="14929"/>
                  </a:lnTo>
                  <a:lnTo>
                    <a:pt x="9099" y="14620"/>
                  </a:lnTo>
                  <a:lnTo>
                    <a:pt x="9478" y="14698"/>
                  </a:lnTo>
                  <a:lnTo>
                    <a:pt x="10098" y="14829"/>
                  </a:lnTo>
                  <a:lnTo>
                    <a:pt x="9748" y="14241"/>
                  </a:lnTo>
                  <a:lnTo>
                    <a:pt x="9624" y="13590"/>
                  </a:lnTo>
                  <a:lnTo>
                    <a:pt x="9825" y="13205"/>
                  </a:lnTo>
                  <a:lnTo>
                    <a:pt x="10057" y="13790"/>
                  </a:lnTo>
                  <a:lnTo>
                    <a:pt x="10071" y="14222"/>
                  </a:lnTo>
                  <a:lnTo>
                    <a:pt x="10578" y="14257"/>
                  </a:lnTo>
                  <a:lnTo>
                    <a:pt x="10711" y="13800"/>
                  </a:lnTo>
                  <a:lnTo>
                    <a:pt x="11313" y="13686"/>
                  </a:lnTo>
                  <a:lnTo>
                    <a:pt x="11596" y="13446"/>
                  </a:lnTo>
                  <a:lnTo>
                    <a:pt x="11530" y="12918"/>
                  </a:lnTo>
                  <a:lnTo>
                    <a:pt x="11373" y="12473"/>
                  </a:lnTo>
                  <a:lnTo>
                    <a:pt x="11537" y="12194"/>
                  </a:lnTo>
                  <a:lnTo>
                    <a:pt x="11600" y="11828"/>
                  </a:lnTo>
                  <a:lnTo>
                    <a:pt x="11322" y="11511"/>
                  </a:lnTo>
                  <a:cubicBezTo>
                    <a:pt x="11207" y="11511"/>
                    <a:pt x="11114" y="11389"/>
                    <a:pt x="11116" y="11240"/>
                  </a:cubicBezTo>
                  <a:cubicBezTo>
                    <a:pt x="11119" y="10922"/>
                    <a:pt x="11440" y="10802"/>
                    <a:pt x="11574" y="11070"/>
                  </a:cubicBezTo>
                  <a:lnTo>
                    <a:pt x="12086" y="11686"/>
                  </a:lnTo>
                  <a:lnTo>
                    <a:pt x="12153" y="12319"/>
                  </a:lnTo>
                  <a:lnTo>
                    <a:pt x="12482" y="12107"/>
                  </a:lnTo>
                  <a:lnTo>
                    <a:pt x="12654" y="12554"/>
                  </a:lnTo>
                  <a:lnTo>
                    <a:pt x="12936" y="12796"/>
                  </a:lnTo>
                  <a:lnTo>
                    <a:pt x="13184" y="12458"/>
                  </a:lnTo>
                  <a:lnTo>
                    <a:pt x="13147" y="12043"/>
                  </a:lnTo>
                  <a:lnTo>
                    <a:pt x="13540" y="12387"/>
                  </a:lnTo>
                  <a:lnTo>
                    <a:pt x="13935" y="12041"/>
                  </a:lnTo>
                  <a:lnTo>
                    <a:pt x="13863" y="11691"/>
                  </a:lnTo>
                  <a:lnTo>
                    <a:pt x="14357" y="11998"/>
                  </a:lnTo>
                  <a:lnTo>
                    <a:pt x="14435" y="11683"/>
                  </a:lnTo>
                  <a:lnTo>
                    <a:pt x="14357" y="11376"/>
                  </a:lnTo>
                  <a:lnTo>
                    <a:pt x="14498" y="11054"/>
                  </a:lnTo>
                  <a:lnTo>
                    <a:pt x="14785" y="11508"/>
                  </a:lnTo>
                  <a:lnTo>
                    <a:pt x="15230" y="11678"/>
                  </a:lnTo>
                  <a:lnTo>
                    <a:pt x="15380" y="11397"/>
                  </a:lnTo>
                  <a:lnTo>
                    <a:pt x="15638" y="10933"/>
                  </a:lnTo>
                  <a:lnTo>
                    <a:pt x="15990" y="10654"/>
                  </a:lnTo>
                  <a:lnTo>
                    <a:pt x="16417" y="10974"/>
                  </a:lnTo>
                  <a:lnTo>
                    <a:pt x="16950" y="11293"/>
                  </a:lnTo>
                  <a:lnTo>
                    <a:pt x="17276" y="10942"/>
                  </a:lnTo>
                  <a:lnTo>
                    <a:pt x="17242" y="10447"/>
                  </a:lnTo>
                  <a:lnTo>
                    <a:pt x="17762" y="10610"/>
                  </a:lnTo>
                  <a:lnTo>
                    <a:pt x="18145" y="10638"/>
                  </a:lnTo>
                  <a:lnTo>
                    <a:pt x="18661" y="10312"/>
                  </a:lnTo>
                  <a:lnTo>
                    <a:pt x="19018" y="10077"/>
                  </a:lnTo>
                  <a:lnTo>
                    <a:pt x="19096" y="9588"/>
                  </a:lnTo>
                  <a:lnTo>
                    <a:pt x="19544" y="10006"/>
                  </a:lnTo>
                  <a:lnTo>
                    <a:pt x="19905" y="9840"/>
                  </a:lnTo>
                  <a:lnTo>
                    <a:pt x="19931" y="9076"/>
                  </a:lnTo>
                  <a:lnTo>
                    <a:pt x="20476" y="8656"/>
                  </a:lnTo>
                  <a:lnTo>
                    <a:pt x="20385" y="8253"/>
                  </a:lnTo>
                  <a:lnTo>
                    <a:pt x="19842" y="8155"/>
                  </a:lnTo>
                  <a:lnTo>
                    <a:pt x="20431" y="7785"/>
                  </a:lnTo>
                  <a:lnTo>
                    <a:pt x="20861" y="7841"/>
                  </a:lnTo>
                  <a:lnTo>
                    <a:pt x="21143" y="7302"/>
                  </a:lnTo>
                  <a:lnTo>
                    <a:pt x="21600" y="6876"/>
                  </a:lnTo>
                  <a:cubicBezTo>
                    <a:pt x="21482" y="6750"/>
                    <a:pt x="21378" y="6604"/>
                    <a:pt x="21291" y="6442"/>
                  </a:cubicBezTo>
                  <a:cubicBezTo>
                    <a:pt x="21188" y="6250"/>
                    <a:pt x="21110" y="6038"/>
                    <a:pt x="21060" y="5814"/>
                  </a:cubicBezTo>
                  <a:lnTo>
                    <a:pt x="20869" y="5380"/>
                  </a:lnTo>
                  <a:lnTo>
                    <a:pt x="21037" y="4772"/>
                  </a:lnTo>
                  <a:lnTo>
                    <a:pt x="20561" y="3691"/>
                  </a:lnTo>
                  <a:lnTo>
                    <a:pt x="20413" y="3076"/>
                  </a:lnTo>
                  <a:lnTo>
                    <a:pt x="20017" y="2663"/>
                  </a:lnTo>
                  <a:lnTo>
                    <a:pt x="19657" y="2850"/>
                  </a:lnTo>
                  <a:lnTo>
                    <a:pt x="19082" y="2055"/>
                  </a:lnTo>
                  <a:lnTo>
                    <a:pt x="18604" y="2320"/>
                  </a:lnTo>
                  <a:lnTo>
                    <a:pt x="17751" y="1926"/>
                  </a:lnTo>
                  <a:lnTo>
                    <a:pt x="17470" y="1978"/>
                  </a:lnTo>
                  <a:lnTo>
                    <a:pt x="17210" y="2516"/>
                  </a:lnTo>
                  <a:lnTo>
                    <a:pt x="17314" y="3167"/>
                  </a:lnTo>
                  <a:lnTo>
                    <a:pt x="16988" y="3390"/>
                  </a:lnTo>
                  <a:lnTo>
                    <a:pt x="16575" y="2866"/>
                  </a:lnTo>
                  <a:lnTo>
                    <a:pt x="16315" y="2440"/>
                  </a:lnTo>
                  <a:lnTo>
                    <a:pt x="15626" y="2987"/>
                  </a:lnTo>
                  <a:lnTo>
                    <a:pt x="14969" y="3328"/>
                  </a:lnTo>
                  <a:lnTo>
                    <a:pt x="14721" y="3655"/>
                  </a:lnTo>
                  <a:lnTo>
                    <a:pt x="13822" y="3806"/>
                  </a:lnTo>
                  <a:lnTo>
                    <a:pt x="13323" y="3718"/>
                  </a:lnTo>
                  <a:lnTo>
                    <a:pt x="13093" y="3391"/>
                  </a:lnTo>
                  <a:lnTo>
                    <a:pt x="13623" y="2937"/>
                  </a:lnTo>
                  <a:lnTo>
                    <a:pt x="13876" y="2315"/>
                  </a:lnTo>
                  <a:lnTo>
                    <a:pt x="14573" y="1330"/>
                  </a:lnTo>
                  <a:lnTo>
                    <a:pt x="14266" y="821"/>
                  </a:lnTo>
                  <a:lnTo>
                    <a:pt x="14113" y="239"/>
                  </a:lnTo>
                  <a:lnTo>
                    <a:pt x="13495" y="348"/>
                  </a:lnTo>
                  <a:lnTo>
                    <a:pt x="13097" y="785"/>
                  </a:lnTo>
                  <a:lnTo>
                    <a:pt x="12639" y="940"/>
                  </a:lnTo>
                  <a:lnTo>
                    <a:pt x="11991" y="481"/>
                  </a:lnTo>
                  <a:lnTo>
                    <a:pt x="11313" y="808"/>
                  </a:lnTo>
                  <a:lnTo>
                    <a:pt x="10842" y="778"/>
                  </a:lnTo>
                  <a:lnTo>
                    <a:pt x="10459" y="0"/>
                  </a:lnTo>
                  <a:lnTo>
                    <a:pt x="9813" y="364"/>
                  </a:lnTo>
                  <a:lnTo>
                    <a:pt x="9285" y="737"/>
                  </a:lnTo>
                  <a:lnTo>
                    <a:pt x="9156" y="1259"/>
                  </a:lnTo>
                  <a:lnTo>
                    <a:pt x="9305" y="1664"/>
                  </a:lnTo>
                  <a:lnTo>
                    <a:pt x="9605" y="1766"/>
                  </a:lnTo>
                  <a:cubicBezTo>
                    <a:pt x="9513" y="1821"/>
                    <a:pt x="9442" y="1922"/>
                    <a:pt x="9408" y="2045"/>
                  </a:cubicBezTo>
                  <a:cubicBezTo>
                    <a:pt x="9364" y="2207"/>
                    <a:pt x="9387" y="2387"/>
                    <a:pt x="9470" y="2521"/>
                  </a:cubicBezTo>
                  <a:lnTo>
                    <a:pt x="9204" y="2744"/>
                  </a:lnTo>
                  <a:lnTo>
                    <a:pt x="8768" y="2031"/>
                  </a:lnTo>
                  <a:lnTo>
                    <a:pt x="8466" y="1564"/>
                  </a:lnTo>
                  <a:lnTo>
                    <a:pt x="7132" y="1525"/>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44" name="Shape 204">
              <a:extLst>
                <a:ext uri="{FF2B5EF4-FFF2-40B4-BE49-F238E27FC236}">
                  <a16:creationId xmlns:a16="http://schemas.microsoft.com/office/drawing/2014/main" id="{8FB02E05-C9B3-4468-BACA-0848EA2F43E5}"/>
                </a:ext>
              </a:extLst>
            </p:cNvPr>
            <p:cNvSpPr/>
            <p:nvPr/>
          </p:nvSpPr>
          <p:spPr>
            <a:xfrm>
              <a:off x="8234633" y="10239847"/>
              <a:ext cx="2608407" cy="1869947"/>
            </a:xfrm>
            <a:custGeom>
              <a:avLst/>
              <a:gdLst/>
              <a:ahLst/>
              <a:cxnLst>
                <a:cxn ang="0">
                  <a:pos x="wd2" y="hd2"/>
                </a:cxn>
                <a:cxn ang="5400000">
                  <a:pos x="wd2" y="hd2"/>
                </a:cxn>
                <a:cxn ang="10800000">
                  <a:pos x="wd2" y="hd2"/>
                </a:cxn>
                <a:cxn ang="16200000">
                  <a:pos x="wd2" y="hd2"/>
                </a:cxn>
              </a:cxnLst>
              <a:rect l="0" t="0" r="r" b="b"/>
              <a:pathLst>
                <a:path w="21600" h="21600" extrusionOk="0">
                  <a:moveTo>
                    <a:pt x="14304" y="1585"/>
                  </a:moveTo>
                  <a:lnTo>
                    <a:pt x="14018" y="2171"/>
                  </a:lnTo>
                  <a:lnTo>
                    <a:pt x="13663" y="2466"/>
                  </a:lnTo>
                  <a:lnTo>
                    <a:pt x="13183" y="2331"/>
                  </a:lnTo>
                  <a:lnTo>
                    <a:pt x="12657" y="2666"/>
                  </a:lnTo>
                  <a:lnTo>
                    <a:pt x="13031" y="3381"/>
                  </a:lnTo>
                  <a:lnTo>
                    <a:pt x="11955" y="3438"/>
                  </a:lnTo>
                  <a:lnTo>
                    <a:pt x="11784" y="3916"/>
                  </a:lnTo>
                  <a:lnTo>
                    <a:pt x="11678" y="4265"/>
                  </a:lnTo>
                  <a:lnTo>
                    <a:pt x="11146" y="3458"/>
                  </a:lnTo>
                  <a:lnTo>
                    <a:pt x="10789" y="3614"/>
                  </a:lnTo>
                  <a:lnTo>
                    <a:pt x="10290" y="4450"/>
                  </a:lnTo>
                  <a:lnTo>
                    <a:pt x="10180" y="5049"/>
                  </a:lnTo>
                  <a:lnTo>
                    <a:pt x="9816" y="5307"/>
                  </a:lnTo>
                  <a:lnTo>
                    <a:pt x="9546" y="4903"/>
                  </a:lnTo>
                  <a:lnTo>
                    <a:pt x="9023" y="4290"/>
                  </a:lnTo>
                  <a:lnTo>
                    <a:pt x="8806" y="4748"/>
                  </a:lnTo>
                  <a:lnTo>
                    <a:pt x="8313" y="4061"/>
                  </a:lnTo>
                  <a:lnTo>
                    <a:pt x="8365" y="3253"/>
                  </a:lnTo>
                  <a:lnTo>
                    <a:pt x="7811" y="3004"/>
                  </a:lnTo>
                  <a:lnTo>
                    <a:pt x="7134" y="3991"/>
                  </a:lnTo>
                  <a:lnTo>
                    <a:pt x="7209" y="4563"/>
                  </a:lnTo>
                  <a:lnTo>
                    <a:pt x="6979" y="4809"/>
                  </a:lnTo>
                  <a:lnTo>
                    <a:pt x="6184" y="5177"/>
                  </a:lnTo>
                  <a:lnTo>
                    <a:pt x="5562" y="5842"/>
                  </a:lnTo>
                  <a:lnTo>
                    <a:pt x="4963" y="5902"/>
                  </a:lnTo>
                  <a:lnTo>
                    <a:pt x="4946" y="6559"/>
                  </a:lnTo>
                  <a:lnTo>
                    <a:pt x="4729" y="7263"/>
                  </a:lnTo>
                  <a:lnTo>
                    <a:pt x="4313" y="6934"/>
                  </a:lnTo>
                  <a:lnTo>
                    <a:pt x="3933" y="6816"/>
                  </a:lnTo>
                  <a:lnTo>
                    <a:pt x="3531" y="6426"/>
                  </a:lnTo>
                  <a:lnTo>
                    <a:pt x="3164" y="6389"/>
                  </a:lnTo>
                  <a:lnTo>
                    <a:pt x="3092" y="5902"/>
                  </a:lnTo>
                  <a:lnTo>
                    <a:pt x="2632" y="5814"/>
                  </a:lnTo>
                  <a:lnTo>
                    <a:pt x="2492" y="5275"/>
                  </a:lnTo>
                  <a:lnTo>
                    <a:pt x="1856" y="5468"/>
                  </a:lnTo>
                  <a:lnTo>
                    <a:pt x="1567" y="5956"/>
                  </a:lnTo>
                  <a:lnTo>
                    <a:pt x="1172" y="6747"/>
                  </a:lnTo>
                  <a:lnTo>
                    <a:pt x="856" y="6697"/>
                  </a:lnTo>
                  <a:lnTo>
                    <a:pt x="67" y="6242"/>
                  </a:lnTo>
                  <a:lnTo>
                    <a:pt x="0" y="6887"/>
                  </a:lnTo>
                  <a:lnTo>
                    <a:pt x="317" y="8017"/>
                  </a:lnTo>
                  <a:lnTo>
                    <a:pt x="843" y="8483"/>
                  </a:lnTo>
                  <a:lnTo>
                    <a:pt x="1124" y="8018"/>
                  </a:lnTo>
                  <a:lnTo>
                    <a:pt x="1872" y="8274"/>
                  </a:lnTo>
                  <a:lnTo>
                    <a:pt x="2003" y="8673"/>
                  </a:lnTo>
                  <a:lnTo>
                    <a:pt x="2013" y="9737"/>
                  </a:lnTo>
                  <a:lnTo>
                    <a:pt x="2431" y="9583"/>
                  </a:lnTo>
                  <a:lnTo>
                    <a:pt x="2807" y="9760"/>
                  </a:lnTo>
                  <a:lnTo>
                    <a:pt x="3177" y="9498"/>
                  </a:lnTo>
                  <a:lnTo>
                    <a:pt x="3690" y="9849"/>
                  </a:lnTo>
                  <a:lnTo>
                    <a:pt x="4119" y="9740"/>
                  </a:lnTo>
                  <a:lnTo>
                    <a:pt x="4560" y="9325"/>
                  </a:lnTo>
                  <a:lnTo>
                    <a:pt x="4834" y="10688"/>
                  </a:lnTo>
                  <a:lnTo>
                    <a:pt x="4571" y="11592"/>
                  </a:lnTo>
                  <a:lnTo>
                    <a:pt x="4423" y="12272"/>
                  </a:lnTo>
                  <a:lnTo>
                    <a:pt x="4126" y="12146"/>
                  </a:lnTo>
                  <a:lnTo>
                    <a:pt x="3824" y="11650"/>
                  </a:lnTo>
                  <a:lnTo>
                    <a:pt x="3422" y="12272"/>
                  </a:lnTo>
                  <a:lnTo>
                    <a:pt x="2768" y="13037"/>
                  </a:lnTo>
                  <a:lnTo>
                    <a:pt x="2939" y="13696"/>
                  </a:lnTo>
                  <a:lnTo>
                    <a:pt x="3347" y="14216"/>
                  </a:lnTo>
                  <a:lnTo>
                    <a:pt x="3777" y="14426"/>
                  </a:lnTo>
                  <a:lnTo>
                    <a:pt x="4307" y="14699"/>
                  </a:lnTo>
                  <a:lnTo>
                    <a:pt x="4827" y="14692"/>
                  </a:lnTo>
                  <a:lnTo>
                    <a:pt x="5158" y="15025"/>
                  </a:lnTo>
                  <a:lnTo>
                    <a:pt x="5644" y="14682"/>
                  </a:lnTo>
                  <a:lnTo>
                    <a:pt x="6165" y="14725"/>
                  </a:lnTo>
                  <a:lnTo>
                    <a:pt x="6576" y="15245"/>
                  </a:lnTo>
                  <a:lnTo>
                    <a:pt x="6437" y="15701"/>
                  </a:lnTo>
                  <a:lnTo>
                    <a:pt x="6198" y="15729"/>
                  </a:lnTo>
                  <a:lnTo>
                    <a:pt x="6191" y="16286"/>
                  </a:lnTo>
                  <a:lnTo>
                    <a:pt x="5823" y="16191"/>
                  </a:lnTo>
                  <a:lnTo>
                    <a:pt x="5777" y="16782"/>
                  </a:lnTo>
                  <a:lnTo>
                    <a:pt x="5967" y="17366"/>
                  </a:lnTo>
                  <a:lnTo>
                    <a:pt x="6042" y="17945"/>
                  </a:lnTo>
                  <a:lnTo>
                    <a:pt x="6198" y="18473"/>
                  </a:lnTo>
                  <a:lnTo>
                    <a:pt x="6519" y="18878"/>
                  </a:lnTo>
                  <a:lnTo>
                    <a:pt x="6945" y="19365"/>
                  </a:lnTo>
                  <a:lnTo>
                    <a:pt x="7160" y="19888"/>
                  </a:lnTo>
                  <a:lnTo>
                    <a:pt x="7552" y="20264"/>
                  </a:lnTo>
                  <a:lnTo>
                    <a:pt x="8217" y="20399"/>
                  </a:lnTo>
                  <a:lnTo>
                    <a:pt x="8916" y="20646"/>
                  </a:lnTo>
                  <a:lnTo>
                    <a:pt x="9584" y="20281"/>
                  </a:lnTo>
                  <a:lnTo>
                    <a:pt x="9926" y="20991"/>
                  </a:lnTo>
                  <a:lnTo>
                    <a:pt x="10441" y="21026"/>
                  </a:lnTo>
                  <a:lnTo>
                    <a:pt x="10480" y="20427"/>
                  </a:lnTo>
                  <a:lnTo>
                    <a:pt x="10878" y="20800"/>
                  </a:lnTo>
                  <a:lnTo>
                    <a:pt x="11415" y="20722"/>
                  </a:lnTo>
                  <a:lnTo>
                    <a:pt x="11422" y="20172"/>
                  </a:lnTo>
                  <a:lnTo>
                    <a:pt x="11110" y="19656"/>
                  </a:lnTo>
                  <a:lnTo>
                    <a:pt x="11418" y="19156"/>
                  </a:lnTo>
                  <a:lnTo>
                    <a:pt x="11846" y="19446"/>
                  </a:lnTo>
                  <a:lnTo>
                    <a:pt x="11817" y="19994"/>
                  </a:lnTo>
                  <a:lnTo>
                    <a:pt x="12044" y="20598"/>
                  </a:lnTo>
                  <a:lnTo>
                    <a:pt x="12395" y="20641"/>
                  </a:lnTo>
                  <a:lnTo>
                    <a:pt x="12482" y="20162"/>
                  </a:lnTo>
                  <a:lnTo>
                    <a:pt x="12866" y="20441"/>
                  </a:lnTo>
                  <a:lnTo>
                    <a:pt x="13140" y="20629"/>
                  </a:lnTo>
                  <a:lnTo>
                    <a:pt x="13040" y="21153"/>
                  </a:lnTo>
                  <a:lnTo>
                    <a:pt x="13096" y="21600"/>
                  </a:lnTo>
                  <a:lnTo>
                    <a:pt x="13701" y="21404"/>
                  </a:lnTo>
                  <a:lnTo>
                    <a:pt x="14115" y="21263"/>
                  </a:lnTo>
                  <a:lnTo>
                    <a:pt x="14416" y="20955"/>
                  </a:lnTo>
                  <a:lnTo>
                    <a:pt x="14196" y="20289"/>
                  </a:lnTo>
                  <a:lnTo>
                    <a:pt x="14526" y="20292"/>
                  </a:lnTo>
                  <a:lnTo>
                    <a:pt x="14797" y="20803"/>
                  </a:lnTo>
                  <a:lnTo>
                    <a:pt x="15227" y="21178"/>
                  </a:lnTo>
                  <a:lnTo>
                    <a:pt x="15379" y="20796"/>
                  </a:lnTo>
                  <a:lnTo>
                    <a:pt x="15933" y="19938"/>
                  </a:lnTo>
                  <a:lnTo>
                    <a:pt x="16318" y="19729"/>
                  </a:lnTo>
                  <a:lnTo>
                    <a:pt x="16882" y="19826"/>
                  </a:lnTo>
                  <a:lnTo>
                    <a:pt x="16883" y="18468"/>
                  </a:lnTo>
                  <a:lnTo>
                    <a:pt x="17218" y="18494"/>
                  </a:lnTo>
                  <a:lnTo>
                    <a:pt x="17768" y="18575"/>
                  </a:lnTo>
                  <a:lnTo>
                    <a:pt x="18237" y="17789"/>
                  </a:lnTo>
                  <a:lnTo>
                    <a:pt x="18019" y="17366"/>
                  </a:lnTo>
                  <a:lnTo>
                    <a:pt x="18122" y="16790"/>
                  </a:lnTo>
                  <a:lnTo>
                    <a:pt x="18814" y="16416"/>
                  </a:lnTo>
                  <a:lnTo>
                    <a:pt x="19396" y="15846"/>
                  </a:lnTo>
                  <a:lnTo>
                    <a:pt x="19946" y="14652"/>
                  </a:lnTo>
                  <a:lnTo>
                    <a:pt x="19744" y="12879"/>
                  </a:lnTo>
                  <a:lnTo>
                    <a:pt x="19909" y="12468"/>
                  </a:lnTo>
                  <a:lnTo>
                    <a:pt x="20509" y="12018"/>
                  </a:lnTo>
                  <a:lnTo>
                    <a:pt x="20545" y="11281"/>
                  </a:lnTo>
                  <a:lnTo>
                    <a:pt x="20975" y="11188"/>
                  </a:lnTo>
                  <a:lnTo>
                    <a:pt x="21409" y="10677"/>
                  </a:lnTo>
                  <a:lnTo>
                    <a:pt x="21274" y="9588"/>
                  </a:lnTo>
                  <a:lnTo>
                    <a:pt x="21577" y="9173"/>
                  </a:lnTo>
                  <a:lnTo>
                    <a:pt x="21600" y="8265"/>
                  </a:lnTo>
                  <a:lnTo>
                    <a:pt x="21435" y="7525"/>
                  </a:lnTo>
                  <a:lnTo>
                    <a:pt x="21458" y="6814"/>
                  </a:lnTo>
                  <a:lnTo>
                    <a:pt x="20807" y="6778"/>
                  </a:lnTo>
                  <a:lnTo>
                    <a:pt x="20440" y="7171"/>
                  </a:lnTo>
                  <a:lnTo>
                    <a:pt x="20041" y="7211"/>
                  </a:lnTo>
                  <a:lnTo>
                    <a:pt x="20096" y="6367"/>
                  </a:lnTo>
                  <a:lnTo>
                    <a:pt x="19931" y="5446"/>
                  </a:lnTo>
                  <a:lnTo>
                    <a:pt x="19584" y="5137"/>
                  </a:lnTo>
                  <a:lnTo>
                    <a:pt x="18952" y="5453"/>
                  </a:lnTo>
                  <a:lnTo>
                    <a:pt x="18865" y="5922"/>
                  </a:lnTo>
                  <a:lnTo>
                    <a:pt x="18647" y="6109"/>
                  </a:lnTo>
                  <a:lnTo>
                    <a:pt x="18626" y="5571"/>
                  </a:lnTo>
                  <a:lnTo>
                    <a:pt x="19350" y="4730"/>
                  </a:lnTo>
                  <a:lnTo>
                    <a:pt x="19462" y="3476"/>
                  </a:lnTo>
                  <a:lnTo>
                    <a:pt x="19787" y="2835"/>
                  </a:lnTo>
                  <a:lnTo>
                    <a:pt x="19849" y="1727"/>
                  </a:lnTo>
                  <a:lnTo>
                    <a:pt x="19297" y="1854"/>
                  </a:lnTo>
                  <a:lnTo>
                    <a:pt x="19164" y="1564"/>
                  </a:lnTo>
                  <a:lnTo>
                    <a:pt x="19342" y="1085"/>
                  </a:lnTo>
                  <a:lnTo>
                    <a:pt x="19359" y="281"/>
                  </a:lnTo>
                  <a:lnTo>
                    <a:pt x="18762" y="0"/>
                  </a:lnTo>
                  <a:lnTo>
                    <a:pt x="18344" y="430"/>
                  </a:lnTo>
                  <a:lnTo>
                    <a:pt x="17491" y="440"/>
                  </a:lnTo>
                  <a:lnTo>
                    <a:pt x="17042" y="546"/>
                  </a:lnTo>
                  <a:lnTo>
                    <a:pt x="16766" y="996"/>
                  </a:lnTo>
                  <a:lnTo>
                    <a:pt x="16704" y="1648"/>
                  </a:lnTo>
                  <a:lnTo>
                    <a:pt x="16442" y="1542"/>
                  </a:lnTo>
                  <a:lnTo>
                    <a:pt x="16221" y="648"/>
                  </a:lnTo>
                  <a:lnTo>
                    <a:pt x="15663" y="779"/>
                  </a:lnTo>
                  <a:lnTo>
                    <a:pt x="15347" y="1371"/>
                  </a:lnTo>
                  <a:lnTo>
                    <a:pt x="15222" y="2029"/>
                  </a:lnTo>
                  <a:lnTo>
                    <a:pt x="14933" y="1785"/>
                  </a:lnTo>
                  <a:lnTo>
                    <a:pt x="14304" y="1585"/>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6200" cap="none">
                  <a:solidFill>
                    <a:srgbClr val="000000"/>
                  </a:solidFill>
                  <a:latin typeface="+mn-lt"/>
                  <a:ea typeface="+mn-ea"/>
                  <a:cs typeface="+mn-cs"/>
                  <a:sym typeface="Helvetica Light"/>
                </a:defRPr>
              </a:pPr>
              <a:endParaRPr kumimoji="0" sz="31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sp>
          <p:nvSpPr>
            <p:cNvPr id="45" name="Shape 205">
              <a:extLst>
                <a:ext uri="{FF2B5EF4-FFF2-40B4-BE49-F238E27FC236}">
                  <a16:creationId xmlns:a16="http://schemas.microsoft.com/office/drawing/2014/main" id="{E1BD9CFD-BA1D-4C2B-85CF-198B22C5A9DC}"/>
                </a:ext>
              </a:extLst>
            </p:cNvPr>
            <p:cNvSpPr/>
            <p:nvPr/>
          </p:nvSpPr>
          <p:spPr>
            <a:xfrm>
              <a:off x="9641337" y="12605256"/>
              <a:ext cx="848187" cy="704304"/>
            </a:xfrm>
            <a:custGeom>
              <a:avLst/>
              <a:gdLst/>
              <a:ahLst/>
              <a:cxnLst>
                <a:cxn ang="0">
                  <a:pos x="wd2" y="hd2"/>
                </a:cxn>
                <a:cxn ang="5400000">
                  <a:pos x="wd2" y="hd2"/>
                </a:cxn>
                <a:cxn ang="10800000">
                  <a:pos x="wd2" y="hd2"/>
                </a:cxn>
                <a:cxn ang="16200000">
                  <a:pos x="wd2" y="hd2"/>
                </a:cxn>
              </a:cxnLst>
              <a:rect l="0" t="0" r="r" b="b"/>
              <a:pathLst>
                <a:path w="21600" h="21600" extrusionOk="0">
                  <a:moveTo>
                    <a:pt x="17991" y="11"/>
                  </a:moveTo>
                  <a:lnTo>
                    <a:pt x="16882" y="936"/>
                  </a:lnTo>
                  <a:lnTo>
                    <a:pt x="16138" y="218"/>
                  </a:lnTo>
                  <a:lnTo>
                    <a:pt x="14562" y="1021"/>
                  </a:lnTo>
                  <a:lnTo>
                    <a:pt x="12610" y="1291"/>
                  </a:lnTo>
                  <a:lnTo>
                    <a:pt x="11151" y="1972"/>
                  </a:lnTo>
                  <a:lnTo>
                    <a:pt x="9522" y="1017"/>
                  </a:lnTo>
                  <a:lnTo>
                    <a:pt x="8187" y="2138"/>
                  </a:lnTo>
                  <a:lnTo>
                    <a:pt x="8131" y="3662"/>
                  </a:lnTo>
                  <a:lnTo>
                    <a:pt x="6998" y="2290"/>
                  </a:lnTo>
                  <a:lnTo>
                    <a:pt x="5739" y="2730"/>
                  </a:lnTo>
                  <a:lnTo>
                    <a:pt x="4934" y="4047"/>
                  </a:lnTo>
                  <a:lnTo>
                    <a:pt x="4795" y="5286"/>
                  </a:lnTo>
                  <a:lnTo>
                    <a:pt x="3708" y="6144"/>
                  </a:lnTo>
                  <a:lnTo>
                    <a:pt x="1841" y="7835"/>
                  </a:lnTo>
                  <a:lnTo>
                    <a:pt x="680" y="8534"/>
                  </a:lnTo>
                  <a:lnTo>
                    <a:pt x="0" y="9977"/>
                  </a:lnTo>
                  <a:lnTo>
                    <a:pt x="385" y="12300"/>
                  </a:lnTo>
                  <a:lnTo>
                    <a:pt x="874" y="14405"/>
                  </a:lnTo>
                  <a:lnTo>
                    <a:pt x="751" y="16432"/>
                  </a:lnTo>
                  <a:lnTo>
                    <a:pt x="741" y="18004"/>
                  </a:lnTo>
                  <a:lnTo>
                    <a:pt x="2205" y="18925"/>
                  </a:lnTo>
                  <a:lnTo>
                    <a:pt x="4234" y="19195"/>
                  </a:lnTo>
                  <a:lnTo>
                    <a:pt x="5729" y="20220"/>
                  </a:lnTo>
                  <a:lnTo>
                    <a:pt x="7575" y="21116"/>
                  </a:lnTo>
                  <a:lnTo>
                    <a:pt x="8871" y="21600"/>
                  </a:lnTo>
                  <a:lnTo>
                    <a:pt x="9960" y="21252"/>
                  </a:lnTo>
                  <a:lnTo>
                    <a:pt x="10024" y="19961"/>
                  </a:lnTo>
                  <a:lnTo>
                    <a:pt x="10812" y="18922"/>
                  </a:lnTo>
                  <a:lnTo>
                    <a:pt x="12228" y="19218"/>
                  </a:lnTo>
                  <a:lnTo>
                    <a:pt x="13651" y="19521"/>
                  </a:lnTo>
                  <a:lnTo>
                    <a:pt x="14214" y="18174"/>
                  </a:lnTo>
                  <a:lnTo>
                    <a:pt x="14726" y="16924"/>
                  </a:lnTo>
                  <a:lnTo>
                    <a:pt x="15589" y="16225"/>
                  </a:lnTo>
                  <a:lnTo>
                    <a:pt x="16575" y="15899"/>
                  </a:lnTo>
                  <a:lnTo>
                    <a:pt x="17881" y="14827"/>
                  </a:lnTo>
                  <a:lnTo>
                    <a:pt x="17472" y="14079"/>
                  </a:lnTo>
                  <a:lnTo>
                    <a:pt x="16547" y="13850"/>
                  </a:lnTo>
                  <a:lnTo>
                    <a:pt x="17745" y="12267"/>
                  </a:lnTo>
                  <a:lnTo>
                    <a:pt x="18506" y="10358"/>
                  </a:lnTo>
                  <a:lnTo>
                    <a:pt x="19014" y="8416"/>
                  </a:lnTo>
                  <a:lnTo>
                    <a:pt x="19901" y="6647"/>
                  </a:lnTo>
                  <a:lnTo>
                    <a:pt x="21276" y="5419"/>
                  </a:lnTo>
                  <a:lnTo>
                    <a:pt x="21600" y="3677"/>
                  </a:lnTo>
                  <a:lnTo>
                    <a:pt x="21453" y="1309"/>
                  </a:lnTo>
                  <a:lnTo>
                    <a:pt x="20184" y="1014"/>
                  </a:lnTo>
                  <a:lnTo>
                    <a:pt x="19205" y="0"/>
                  </a:lnTo>
                  <a:lnTo>
                    <a:pt x="17991" y="11"/>
                  </a:lnTo>
                  <a:close/>
                </a:path>
              </a:pathLst>
            </a:custGeom>
            <a:grpFill/>
            <a:ln w="12700" cap="flat">
              <a:solidFill>
                <a:srgbClr val="FFFFFF"/>
              </a:solidFill>
              <a:prstDash val="solid"/>
              <a:miter lim="400000"/>
            </a:ln>
            <a:effectLst/>
          </p:spPr>
          <p:txBody>
            <a:bodyPr wrap="square" lIns="69453" tIns="69453" rIns="69453" bIns="69453" numCol="1" anchor="ctr">
              <a:noAutofit/>
            </a:bodyPr>
            <a:lstStyle/>
            <a:p>
              <a:pPr marL="0" marR="0" lvl="0" indent="0" algn="ctr" defTabSz="292100" rtl="0" eaLnBrk="1" fontAlgn="auto" latinLnBrk="0" hangingPunct="1">
                <a:lnSpc>
                  <a:spcPct val="100000"/>
                </a:lnSpc>
                <a:spcBef>
                  <a:spcPts val="0"/>
                </a:spcBef>
                <a:spcAft>
                  <a:spcPts val="0"/>
                </a:spcAft>
                <a:buClrTx/>
                <a:buSzTx/>
                <a:buFontTx/>
                <a:buNone/>
                <a:tabLst/>
                <a:defRPr sz="5800" cap="none">
                  <a:solidFill>
                    <a:srgbClr val="000000"/>
                  </a:solidFill>
                  <a:latin typeface="+mn-lt"/>
                  <a:ea typeface="+mn-ea"/>
                  <a:cs typeface="+mn-cs"/>
                  <a:sym typeface="Helvetica Light"/>
                </a:defRPr>
              </a:pPr>
              <a:endParaRPr kumimoji="0" sz="2900" b="0" i="0" u="none" strike="noStrike" kern="1200" cap="none" spc="0" normalizeH="0" baseline="0" noProof="0">
                <a:ln>
                  <a:noFill/>
                </a:ln>
                <a:solidFill>
                  <a:srgbClr val="000000"/>
                </a:solidFill>
                <a:effectLst/>
                <a:uLnTx/>
                <a:uFillTx/>
                <a:latin typeface="Segoe UI Light"/>
                <a:ea typeface="微软雅黑 Light"/>
                <a:cs typeface="+mn-cs"/>
                <a:sym typeface="Helvetica Light"/>
              </a:endParaRPr>
            </a:p>
          </p:txBody>
        </p:sp>
      </p:grpSp>
      <p:grpSp>
        <p:nvGrpSpPr>
          <p:cNvPr id="46" name="组合 45">
            <a:extLst>
              <a:ext uri="{FF2B5EF4-FFF2-40B4-BE49-F238E27FC236}">
                <a16:creationId xmlns:a16="http://schemas.microsoft.com/office/drawing/2014/main" id="{0581D802-D2A0-4E23-9A5E-07327430DC3E}"/>
              </a:ext>
            </a:extLst>
          </p:cNvPr>
          <p:cNvGrpSpPr/>
          <p:nvPr/>
        </p:nvGrpSpPr>
        <p:grpSpPr>
          <a:xfrm>
            <a:off x="1583760" y="5027570"/>
            <a:ext cx="733450" cy="1099605"/>
            <a:chOff x="1673355" y="4749703"/>
            <a:chExt cx="733450" cy="1099605"/>
          </a:xfrm>
        </p:grpSpPr>
        <p:sp>
          <p:nvSpPr>
            <p:cNvPr id="47" name="Freeform 7">
              <a:extLst>
                <a:ext uri="{FF2B5EF4-FFF2-40B4-BE49-F238E27FC236}">
                  <a16:creationId xmlns:a16="http://schemas.microsoft.com/office/drawing/2014/main" id="{95DF46FB-CD87-4402-A204-2FA6330FB720}"/>
                </a:ext>
              </a:extLst>
            </p:cNvPr>
            <p:cNvSpPr>
              <a:spLocks/>
            </p:cNvSpPr>
            <p:nvPr/>
          </p:nvSpPr>
          <p:spPr bwMode="auto">
            <a:xfrm>
              <a:off x="1812497" y="4920390"/>
              <a:ext cx="109849" cy="94638"/>
            </a:xfrm>
            <a:custGeom>
              <a:avLst/>
              <a:gdLst>
                <a:gd name="T0" fmla="*/ 21 w 144"/>
                <a:gd name="T1" fmla="*/ 37 h 124"/>
                <a:gd name="T2" fmla="*/ 12 w 144"/>
                <a:gd name="T3" fmla="*/ 46 h 124"/>
                <a:gd name="T4" fmla="*/ 2 w 144"/>
                <a:gd name="T5" fmla="*/ 60 h 124"/>
                <a:gd name="T6" fmla="*/ 3 w 144"/>
                <a:gd name="T7" fmla="*/ 84 h 124"/>
                <a:gd name="T8" fmla="*/ 6 w 144"/>
                <a:gd name="T9" fmla="*/ 96 h 124"/>
                <a:gd name="T10" fmla="*/ 13 w 144"/>
                <a:gd name="T11" fmla="*/ 106 h 124"/>
                <a:gd name="T12" fmla="*/ 32 w 144"/>
                <a:gd name="T13" fmla="*/ 115 h 124"/>
                <a:gd name="T14" fmla="*/ 53 w 144"/>
                <a:gd name="T15" fmla="*/ 122 h 124"/>
                <a:gd name="T16" fmla="*/ 66 w 144"/>
                <a:gd name="T17" fmla="*/ 119 h 124"/>
                <a:gd name="T18" fmla="*/ 80 w 144"/>
                <a:gd name="T19" fmla="*/ 110 h 124"/>
                <a:gd name="T20" fmla="*/ 89 w 144"/>
                <a:gd name="T21" fmla="*/ 104 h 124"/>
                <a:gd name="T22" fmla="*/ 101 w 144"/>
                <a:gd name="T23" fmla="*/ 94 h 124"/>
                <a:gd name="T24" fmla="*/ 114 w 144"/>
                <a:gd name="T25" fmla="*/ 80 h 124"/>
                <a:gd name="T26" fmla="*/ 123 w 144"/>
                <a:gd name="T27" fmla="*/ 56 h 124"/>
                <a:gd name="T28" fmla="*/ 137 w 144"/>
                <a:gd name="T29" fmla="*/ 37 h 124"/>
                <a:gd name="T30" fmla="*/ 142 w 144"/>
                <a:gd name="T31" fmla="*/ 16 h 124"/>
                <a:gd name="T32" fmla="*/ 134 w 144"/>
                <a:gd name="T33" fmla="*/ 6 h 124"/>
                <a:gd name="T34" fmla="*/ 113 w 144"/>
                <a:gd name="T35" fmla="*/ 5 h 124"/>
                <a:gd name="T36" fmla="*/ 92 w 144"/>
                <a:gd name="T37" fmla="*/ 4 h 124"/>
                <a:gd name="T38" fmla="*/ 73 w 144"/>
                <a:gd name="T39" fmla="*/ 9 h 124"/>
                <a:gd name="T40" fmla="*/ 58 w 144"/>
                <a:gd name="T41" fmla="*/ 12 h 124"/>
                <a:gd name="T42" fmla="*/ 49 w 144"/>
                <a:gd name="T43" fmla="*/ 16 h 124"/>
                <a:gd name="T44" fmla="*/ 34 w 144"/>
                <a:gd name="T45" fmla="*/ 22 h 124"/>
                <a:gd name="T46" fmla="*/ 29 w 144"/>
                <a:gd name="T47" fmla="*/ 32 h 124"/>
                <a:gd name="T48" fmla="*/ 21 w 144"/>
                <a:gd name="T49" fmla="*/ 37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4" h="124">
                  <a:moveTo>
                    <a:pt x="21" y="37"/>
                  </a:moveTo>
                  <a:cubicBezTo>
                    <a:pt x="21" y="37"/>
                    <a:pt x="19" y="40"/>
                    <a:pt x="12" y="46"/>
                  </a:cubicBezTo>
                  <a:cubicBezTo>
                    <a:pt x="4" y="51"/>
                    <a:pt x="3" y="51"/>
                    <a:pt x="2" y="60"/>
                  </a:cubicBezTo>
                  <a:cubicBezTo>
                    <a:pt x="2" y="70"/>
                    <a:pt x="0" y="77"/>
                    <a:pt x="3" y="84"/>
                  </a:cubicBezTo>
                  <a:cubicBezTo>
                    <a:pt x="6" y="91"/>
                    <a:pt x="5" y="90"/>
                    <a:pt x="6" y="96"/>
                  </a:cubicBezTo>
                  <a:cubicBezTo>
                    <a:pt x="6" y="103"/>
                    <a:pt x="5" y="103"/>
                    <a:pt x="13" y="106"/>
                  </a:cubicBezTo>
                  <a:cubicBezTo>
                    <a:pt x="20" y="108"/>
                    <a:pt x="27" y="112"/>
                    <a:pt x="32" y="115"/>
                  </a:cubicBezTo>
                  <a:cubicBezTo>
                    <a:pt x="38" y="118"/>
                    <a:pt x="44" y="119"/>
                    <a:pt x="53" y="122"/>
                  </a:cubicBezTo>
                  <a:cubicBezTo>
                    <a:pt x="61" y="124"/>
                    <a:pt x="62" y="124"/>
                    <a:pt x="66" y="119"/>
                  </a:cubicBezTo>
                  <a:cubicBezTo>
                    <a:pt x="70" y="114"/>
                    <a:pt x="73" y="112"/>
                    <a:pt x="80" y="110"/>
                  </a:cubicBezTo>
                  <a:cubicBezTo>
                    <a:pt x="86" y="109"/>
                    <a:pt x="85" y="109"/>
                    <a:pt x="89" y="104"/>
                  </a:cubicBezTo>
                  <a:cubicBezTo>
                    <a:pt x="93" y="98"/>
                    <a:pt x="95" y="96"/>
                    <a:pt x="101" y="94"/>
                  </a:cubicBezTo>
                  <a:cubicBezTo>
                    <a:pt x="108" y="92"/>
                    <a:pt x="111" y="89"/>
                    <a:pt x="114" y="80"/>
                  </a:cubicBezTo>
                  <a:cubicBezTo>
                    <a:pt x="117" y="72"/>
                    <a:pt x="118" y="65"/>
                    <a:pt x="123" y="56"/>
                  </a:cubicBezTo>
                  <a:cubicBezTo>
                    <a:pt x="127" y="46"/>
                    <a:pt x="130" y="44"/>
                    <a:pt x="137" y="37"/>
                  </a:cubicBezTo>
                  <a:cubicBezTo>
                    <a:pt x="144" y="30"/>
                    <a:pt x="144" y="23"/>
                    <a:pt x="142" y="16"/>
                  </a:cubicBezTo>
                  <a:cubicBezTo>
                    <a:pt x="140" y="10"/>
                    <a:pt x="140" y="7"/>
                    <a:pt x="134" y="6"/>
                  </a:cubicBezTo>
                  <a:cubicBezTo>
                    <a:pt x="128" y="5"/>
                    <a:pt x="121" y="7"/>
                    <a:pt x="113" y="5"/>
                  </a:cubicBezTo>
                  <a:cubicBezTo>
                    <a:pt x="105" y="2"/>
                    <a:pt x="96" y="0"/>
                    <a:pt x="92" y="4"/>
                  </a:cubicBezTo>
                  <a:cubicBezTo>
                    <a:pt x="88" y="8"/>
                    <a:pt x="85" y="13"/>
                    <a:pt x="73" y="9"/>
                  </a:cubicBezTo>
                  <a:cubicBezTo>
                    <a:pt x="61" y="6"/>
                    <a:pt x="60" y="7"/>
                    <a:pt x="58" y="12"/>
                  </a:cubicBezTo>
                  <a:cubicBezTo>
                    <a:pt x="55" y="17"/>
                    <a:pt x="58" y="17"/>
                    <a:pt x="49" y="16"/>
                  </a:cubicBezTo>
                  <a:cubicBezTo>
                    <a:pt x="39" y="14"/>
                    <a:pt x="36" y="16"/>
                    <a:pt x="34" y="22"/>
                  </a:cubicBezTo>
                  <a:cubicBezTo>
                    <a:pt x="33" y="28"/>
                    <a:pt x="33" y="29"/>
                    <a:pt x="29" y="32"/>
                  </a:cubicBezTo>
                  <a:cubicBezTo>
                    <a:pt x="25" y="34"/>
                    <a:pt x="21" y="37"/>
                    <a:pt x="21" y="37"/>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8" name="Freeform 8">
              <a:extLst>
                <a:ext uri="{FF2B5EF4-FFF2-40B4-BE49-F238E27FC236}">
                  <a16:creationId xmlns:a16="http://schemas.microsoft.com/office/drawing/2014/main" id="{4992D385-BA1A-45B6-A4AD-6C11B2238FEC}"/>
                </a:ext>
              </a:extLst>
            </p:cNvPr>
            <p:cNvSpPr>
              <a:spLocks/>
            </p:cNvSpPr>
            <p:nvPr/>
          </p:nvSpPr>
          <p:spPr bwMode="auto">
            <a:xfrm>
              <a:off x="2326813" y="4749703"/>
              <a:ext cx="68726" cy="82245"/>
            </a:xfrm>
            <a:custGeom>
              <a:avLst/>
              <a:gdLst>
                <a:gd name="T0" fmla="*/ 89 w 90"/>
                <a:gd name="T1" fmla="*/ 0 h 108"/>
                <a:gd name="T2" fmla="*/ 7 w 90"/>
                <a:gd name="T3" fmla="*/ 0 h 108"/>
                <a:gd name="T4" fmla="*/ 7 w 90"/>
                <a:gd name="T5" fmla="*/ 13 h 108"/>
                <a:gd name="T6" fmla="*/ 6 w 90"/>
                <a:gd name="T7" fmla="*/ 37 h 108"/>
                <a:gd name="T8" fmla="*/ 15 w 90"/>
                <a:gd name="T9" fmla="*/ 54 h 108"/>
                <a:gd name="T10" fmla="*/ 25 w 90"/>
                <a:gd name="T11" fmla="*/ 72 h 108"/>
                <a:gd name="T12" fmla="*/ 41 w 90"/>
                <a:gd name="T13" fmla="*/ 91 h 108"/>
                <a:gd name="T14" fmla="*/ 51 w 90"/>
                <a:gd name="T15" fmla="*/ 105 h 108"/>
                <a:gd name="T16" fmla="*/ 55 w 90"/>
                <a:gd name="T17" fmla="*/ 95 h 108"/>
                <a:gd name="T18" fmla="*/ 66 w 90"/>
                <a:gd name="T19" fmla="*/ 58 h 108"/>
                <a:gd name="T20" fmla="*/ 84 w 90"/>
                <a:gd name="T21" fmla="*/ 26 h 108"/>
                <a:gd name="T22" fmla="*/ 89 w 90"/>
                <a:gd name="T2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0" h="108">
                  <a:moveTo>
                    <a:pt x="89" y="0"/>
                  </a:moveTo>
                  <a:cubicBezTo>
                    <a:pt x="7" y="0"/>
                    <a:pt x="7" y="0"/>
                    <a:pt x="7" y="0"/>
                  </a:cubicBezTo>
                  <a:cubicBezTo>
                    <a:pt x="7" y="0"/>
                    <a:pt x="10" y="5"/>
                    <a:pt x="7" y="13"/>
                  </a:cubicBezTo>
                  <a:cubicBezTo>
                    <a:pt x="4" y="22"/>
                    <a:pt x="0" y="28"/>
                    <a:pt x="6" y="37"/>
                  </a:cubicBezTo>
                  <a:cubicBezTo>
                    <a:pt x="13" y="45"/>
                    <a:pt x="14" y="44"/>
                    <a:pt x="15" y="54"/>
                  </a:cubicBezTo>
                  <a:cubicBezTo>
                    <a:pt x="16" y="64"/>
                    <a:pt x="18" y="69"/>
                    <a:pt x="25" y="72"/>
                  </a:cubicBezTo>
                  <a:cubicBezTo>
                    <a:pt x="31" y="75"/>
                    <a:pt x="39" y="82"/>
                    <a:pt x="41" y="91"/>
                  </a:cubicBezTo>
                  <a:cubicBezTo>
                    <a:pt x="43" y="101"/>
                    <a:pt x="47" y="102"/>
                    <a:pt x="51" y="105"/>
                  </a:cubicBezTo>
                  <a:cubicBezTo>
                    <a:pt x="54" y="108"/>
                    <a:pt x="55" y="103"/>
                    <a:pt x="55" y="95"/>
                  </a:cubicBezTo>
                  <a:cubicBezTo>
                    <a:pt x="56" y="86"/>
                    <a:pt x="57" y="69"/>
                    <a:pt x="66" y="58"/>
                  </a:cubicBezTo>
                  <a:cubicBezTo>
                    <a:pt x="74" y="48"/>
                    <a:pt x="79" y="39"/>
                    <a:pt x="84" y="26"/>
                  </a:cubicBezTo>
                  <a:cubicBezTo>
                    <a:pt x="88" y="14"/>
                    <a:pt x="90" y="8"/>
                    <a:pt x="89"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49" name="Freeform 31">
              <a:extLst>
                <a:ext uri="{FF2B5EF4-FFF2-40B4-BE49-F238E27FC236}">
                  <a16:creationId xmlns:a16="http://schemas.microsoft.com/office/drawing/2014/main" id="{CA32E790-8FEE-4091-A96E-14FBF5539643}"/>
                </a:ext>
              </a:extLst>
            </p:cNvPr>
            <p:cNvSpPr>
              <a:spLocks/>
            </p:cNvSpPr>
            <p:nvPr/>
          </p:nvSpPr>
          <p:spPr bwMode="auto">
            <a:xfrm>
              <a:off x="1974734" y="5697775"/>
              <a:ext cx="9577"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0" name="Freeform 32">
              <a:extLst>
                <a:ext uri="{FF2B5EF4-FFF2-40B4-BE49-F238E27FC236}">
                  <a16:creationId xmlns:a16="http://schemas.microsoft.com/office/drawing/2014/main" id="{6690F7A0-D4A5-4AF1-AE84-D6BA38C8FDB2}"/>
                </a:ext>
              </a:extLst>
            </p:cNvPr>
            <p:cNvSpPr>
              <a:spLocks/>
            </p:cNvSpPr>
            <p:nvPr/>
          </p:nvSpPr>
          <p:spPr bwMode="auto">
            <a:xfrm>
              <a:off x="2022054" y="5576660"/>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1" name="Freeform 33">
              <a:extLst>
                <a:ext uri="{FF2B5EF4-FFF2-40B4-BE49-F238E27FC236}">
                  <a16:creationId xmlns:a16="http://schemas.microsoft.com/office/drawing/2014/main" id="{28418D54-191D-4845-9545-B967A479A7BF}"/>
                </a:ext>
              </a:extLst>
            </p:cNvPr>
            <p:cNvSpPr>
              <a:spLocks/>
            </p:cNvSpPr>
            <p:nvPr/>
          </p:nvSpPr>
          <p:spPr bwMode="auto">
            <a:xfrm>
              <a:off x="1995577" y="5458926"/>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2" name="Freeform 34">
              <a:extLst>
                <a:ext uri="{FF2B5EF4-FFF2-40B4-BE49-F238E27FC236}">
                  <a16:creationId xmlns:a16="http://schemas.microsoft.com/office/drawing/2014/main" id="{7627DE1F-2906-46A2-8C25-FEBE3369BE1C}"/>
                </a:ext>
              </a:extLst>
            </p:cNvPr>
            <p:cNvSpPr>
              <a:spLocks/>
            </p:cNvSpPr>
            <p:nvPr/>
          </p:nvSpPr>
          <p:spPr bwMode="auto">
            <a:xfrm>
              <a:off x="2072753" y="5415550"/>
              <a:ext cx="9577" cy="3380"/>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3" name="Freeform 35">
              <a:extLst>
                <a:ext uri="{FF2B5EF4-FFF2-40B4-BE49-F238E27FC236}">
                  <a16:creationId xmlns:a16="http://schemas.microsoft.com/office/drawing/2014/main" id="{BA36DA73-92B2-42D5-AE12-FB726CC5B717}"/>
                </a:ext>
              </a:extLst>
            </p:cNvPr>
            <p:cNvSpPr>
              <a:spLocks/>
            </p:cNvSpPr>
            <p:nvPr/>
          </p:nvSpPr>
          <p:spPr bwMode="auto">
            <a:xfrm>
              <a:off x="2075006" y="5336122"/>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4" name="Freeform 36">
              <a:extLst>
                <a:ext uri="{FF2B5EF4-FFF2-40B4-BE49-F238E27FC236}">
                  <a16:creationId xmlns:a16="http://schemas.microsoft.com/office/drawing/2014/main" id="{2F10F775-C3E4-4D7E-AE11-DD7B6C0B1BE0}"/>
                </a:ext>
              </a:extLst>
            </p:cNvPr>
            <p:cNvSpPr>
              <a:spLocks/>
            </p:cNvSpPr>
            <p:nvPr/>
          </p:nvSpPr>
          <p:spPr bwMode="auto">
            <a:xfrm>
              <a:off x="2171335" y="5362598"/>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5" name="Freeform 37">
              <a:extLst>
                <a:ext uri="{FF2B5EF4-FFF2-40B4-BE49-F238E27FC236}">
                  <a16:creationId xmlns:a16="http://schemas.microsoft.com/office/drawing/2014/main" id="{541E852E-0852-4903-9C5A-B05FFB9DD928}"/>
                </a:ext>
              </a:extLst>
            </p:cNvPr>
            <p:cNvSpPr>
              <a:spLocks/>
            </p:cNvSpPr>
            <p:nvPr/>
          </p:nvSpPr>
          <p:spPr bwMode="auto">
            <a:xfrm>
              <a:off x="2109932" y="5353021"/>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6" name="Freeform 38">
              <a:extLst>
                <a:ext uri="{FF2B5EF4-FFF2-40B4-BE49-F238E27FC236}">
                  <a16:creationId xmlns:a16="http://schemas.microsoft.com/office/drawing/2014/main" id="{EB110C96-341E-4B9F-8F2A-E9521FD3B81D}"/>
                </a:ext>
              </a:extLst>
            </p:cNvPr>
            <p:cNvSpPr>
              <a:spLocks/>
            </p:cNvSpPr>
            <p:nvPr/>
          </p:nvSpPr>
          <p:spPr bwMode="auto">
            <a:xfrm>
              <a:off x="2006844" y="5424000"/>
              <a:ext cx="10140" cy="3380"/>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7" name="Freeform 39">
              <a:extLst>
                <a:ext uri="{FF2B5EF4-FFF2-40B4-BE49-F238E27FC236}">
                  <a16:creationId xmlns:a16="http://schemas.microsoft.com/office/drawing/2014/main" id="{B3D1988A-26A4-4BB5-A895-0331F6836747}"/>
                </a:ext>
              </a:extLst>
            </p:cNvPr>
            <p:cNvSpPr>
              <a:spLocks/>
            </p:cNvSpPr>
            <p:nvPr/>
          </p:nvSpPr>
          <p:spPr bwMode="auto">
            <a:xfrm>
              <a:off x="1989381" y="5612713"/>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8" name="Freeform 40">
              <a:extLst>
                <a:ext uri="{FF2B5EF4-FFF2-40B4-BE49-F238E27FC236}">
                  <a16:creationId xmlns:a16="http://schemas.microsoft.com/office/drawing/2014/main" id="{C8E38D64-9D1E-4A06-A635-99AD0E42AEF0}"/>
                </a:ext>
              </a:extLst>
            </p:cNvPr>
            <p:cNvSpPr>
              <a:spLocks/>
            </p:cNvSpPr>
            <p:nvPr/>
          </p:nvSpPr>
          <p:spPr bwMode="auto">
            <a:xfrm>
              <a:off x="1892489" y="5494415"/>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59" name="Freeform 41">
              <a:extLst>
                <a:ext uri="{FF2B5EF4-FFF2-40B4-BE49-F238E27FC236}">
                  <a16:creationId xmlns:a16="http://schemas.microsoft.com/office/drawing/2014/main" id="{EE965842-ACD8-44A4-BD5E-FB187E21E7FF}"/>
                </a:ext>
              </a:extLst>
            </p:cNvPr>
            <p:cNvSpPr>
              <a:spLocks/>
            </p:cNvSpPr>
            <p:nvPr/>
          </p:nvSpPr>
          <p:spPr bwMode="auto">
            <a:xfrm>
              <a:off x="2227667" y="5374991"/>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0" name="Freeform 42">
              <a:extLst>
                <a:ext uri="{FF2B5EF4-FFF2-40B4-BE49-F238E27FC236}">
                  <a16:creationId xmlns:a16="http://schemas.microsoft.com/office/drawing/2014/main" id="{25447291-E03C-4A27-B520-5578C23D4B52}"/>
                </a:ext>
              </a:extLst>
            </p:cNvPr>
            <p:cNvSpPr>
              <a:spLocks/>
            </p:cNvSpPr>
            <p:nvPr/>
          </p:nvSpPr>
          <p:spPr bwMode="auto">
            <a:xfrm>
              <a:off x="2079513" y="5372738"/>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1" name="Freeform 43">
              <a:extLst>
                <a:ext uri="{FF2B5EF4-FFF2-40B4-BE49-F238E27FC236}">
                  <a16:creationId xmlns:a16="http://schemas.microsoft.com/office/drawing/2014/main" id="{5FBD0FE1-4B07-43BC-9C18-BA1165A74AF2}"/>
                </a:ext>
              </a:extLst>
            </p:cNvPr>
            <p:cNvSpPr>
              <a:spLocks/>
            </p:cNvSpPr>
            <p:nvPr/>
          </p:nvSpPr>
          <p:spPr bwMode="auto">
            <a:xfrm>
              <a:off x="2079513" y="5390200"/>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2" name="Freeform 44">
              <a:extLst>
                <a:ext uri="{FF2B5EF4-FFF2-40B4-BE49-F238E27FC236}">
                  <a16:creationId xmlns:a16="http://schemas.microsoft.com/office/drawing/2014/main" id="{AC8CDADB-A639-47D8-8833-9C26332AFE6E}"/>
                </a:ext>
              </a:extLst>
            </p:cNvPr>
            <p:cNvSpPr>
              <a:spLocks/>
            </p:cNvSpPr>
            <p:nvPr/>
          </p:nvSpPr>
          <p:spPr bwMode="auto">
            <a:xfrm>
              <a:off x="2067119" y="5461179"/>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3" name="Freeform 45">
              <a:extLst>
                <a:ext uri="{FF2B5EF4-FFF2-40B4-BE49-F238E27FC236}">
                  <a16:creationId xmlns:a16="http://schemas.microsoft.com/office/drawing/2014/main" id="{200DF872-1B09-4F39-9002-89113F324673}"/>
                </a:ext>
              </a:extLst>
            </p:cNvPr>
            <p:cNvSpPr>
              <a:spLocks/>
            </p:cNvSpPr>
            <p:nvPr/>
          </p:nvSpPr>
          <p:spPr bwMode="auto">
            <a:xfrm>
              <a:off x="2234991" y="5149099"/>
              <a:ext cx="9577" cy="3380"/>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4" name="Freeform 46">
              <a:extLst>
                <a:ext uri="{FF2B5EF4-FFF2-40B4-BE49-F238E27FC236}">
                  <a16:creationId xmlns:a16="http://schemas.microsoft.com/office/drawing/2014/main" id="{046937F3-C382-44B5-AF2B-695FDF6D0FE2}"/>
                </a:ext>
              </a:extLst>
            </p:cNvPr>
            <p:cNvSpPr>
              <a:spLocks/>
            </p:cNvSpPr>
            <p:nvPr/>
          </p:nvSpPr>
          <p:spPr bwMode="auto">
            <a:xfrm>
              <a:off x="1976424" y="5072487"/>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5" name="Freeform 47">
              <a:extLst>
                <a:ext uri="{FF2B5EF4-FFF2-40B4-BE49-F238E27FC236}">
                  <a16:creationId xmlns:a16="http://schemas.microsoft.com/office/drawing/2014/main" id="{A99F9036-CDFE-4352-A6EC-3048C45511F4}"/>
                </a:ext>
              </a:extLst>
            </p:cNvPr>
            <p:cNvSpPr>
              <a:spLocks/>
            </p:cNvSpPr>
            <p:nvPr/>
          </p:nvSpPr>
          <p:spPr bwMode="auto">
            <a:xfrm>
              <a:off x="1998394" y="5087133"/>
              <a:ext cx="10140" cy="3380"/>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6" name="Freeform 48">
              <a:extLst>
                <a:ext uri="{FF2B5EF4-FFF2-40B4-BE49-F238E27FC236}">
                  <a16:creationId xmlns:a16="http://schemas.microsoft.com/office/drawing/2014/main" id="{22782F94-6B58-41EB-8F2F-893EA2D775A6}"/>
                </a:ext>
              </a:extLst>
            </p:cNvPr>
            <p:cNvSpPr>
              <a:spLocks/>
            </p:cNvSpPr>
            <p:nvPr/>
          </p:nvSpPr>
          <p:spPr bwMode="auto">
            <a:xfrm>
              <a:off x="1948821" y="5092766"/>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7" name="Freeform 49">
              <a:extLst>
                <a:ext uri="{FF2B5EF4-FFF2-40B4-BE49-F238E27FC236}">
                  <a16:creationId xmlns:a16="http://schemas.microsoft.com/office/drawing/2014/main" id="{CAD09219-7438-4073-9970-F28117ACF1C6}"/>
                </a:ext>
              </a:extLst>
            </p:cNvPr>
            <p:cNvSpPr>
              <a:spLocks/>
            </p:cNvSpPr>
            <p:nvPr/>
          </p:nvSpPr>
          <p:spPr bwMode="auto">
            <a:xfrm>
              <a:off x="1926852" y="5129946"/>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8" name="Freeform 50">
              <a:extLst>
                <a:ext uri="{FF2B5EF4-FFF2-40B4-BE49-F238E27FC236}">
                  <a16:creationId xmlns:a16="http://schemas.microsoft.com/office/drawing/2014/main" id="{31F59D73-C782-47AC-A3C9-8925083F21B9}"/>
                </a:ext>
              </a:extLst>
            </p:cNvPr>
            <p:cNvSpPr>
              <a:spLocks/>
            </p:cNvSpPr>
            <p:nvPr/>
          </p:nvSpPr>
          <p:spPr bwMode="auto">
            <a:xfrm>
              <a:off x="2091906" y="5109103"/>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69" name="Freeform 51">
              <a:extLst>
                <a:ext uri="{FF2B5EF4-FFF2-40B4-BE49-F238E27FC236}">
                  <a16:creationId xmlns:a16="http://schemas.microsoft.com/office/drawing/2014/main" id="{1D157256-ABCC-43E7-A559-77BAF9928273}"/>
                </a:ext>
              </a:extLst>
            </p:cNvPr>
            <p:cNvSpPr>
              <a:spLocks/>
            </p:cNvSpPr>
            <p:nvPr/>
          </p:nvSpPr>
          <p:spPr bwMode="auto">
            <a:xfrm>
              <a:off x="2054163" y="5127693"/>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0" name="Freeform 52">
              <a:extLst>
                <a:ext uri="{FF2B5EF4-FFF2-40B4-BE49-F238E27FC236}">
                  <a16:creationId xmlns:a16="http://schemas.microsoft.com/office/drawing/2014/main" id="{E4C4CF2D-CD95-474B-A0BB-AC9A632BBC97}"/>
                </a:ext>
              </a:extLst>
            </p:cNvPr>
            <p:cNvSpPr>
              <a:spLocks/>
            </p:cNvSpPr>
            <p:nvPr/>
          </p:nvSpPr>
          <p:spPr bwMode="auto">
            <a:xfrm>
              <a:off x="2092469" y="5128256"/>
              <a:ext cx="10140"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1" name="Freeform 53">
              <a:extLst>
                <a:ext uri="{FF2B5EF4-FFF2-40B4-BE49-F238E27FC236}">
                  <a16:creationId xmlns:a16="http://schemas.microsoft.com/office/drawing/2014/main" id="{81777637-0B05-46C4-9FBA-5CAF63BB523E}"/>
                </a:ext>
              </a:extLst>
            </p:cNvPr>
            <p:cNvSpPr>
              <a:spLocks/>
            </p:cNvSpPr>
            <p:nvPr/>
          </p:nvSpPr>
          <p:spPr bwMode="auto">
            <a:xfrm>
              <a:off x="2182602" y="4893914"/>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2" name="Freeform 54">
              <a:extLst>
                <a:ext uri="{FF2B5EF4-FFF2-40B4-BE49-F238E27FC236}">
                  <a16:creationId xmlns:a16="http://schemas.microsoft.com/office/drawing/2014/main" id="{D3F0085A-256A-4901-A8E8-5246498F5E0F}"/>
                </a:ext>
              </a:extLst>
            </p:cNvPr>
            <p:cNvSpPr>
              <a:spLocks/>
            </p:cNvSpPr>
            <p:nvPr/>
          </p:nvSpPr>
          <p:spPr bwMode="auto">
            <a:xfrm>
              <a:off x="2295830" y="4753083"/>
              <a:ext cx="18027" cy="8450"/>
            </a:xfrm>
            <a:custGeom>
              <a:avLst/>
              <a:gdLst>
                <a:gd name="T0" fmla="*/ 10 w 24"/>
                <a:gd name="T1" fmla="*/ 0 h 11"/>
                <a:gd name="T2" fmla="*/ 6 w 24"/>
                <a:gd name="T3" fmla="*/ 7 h 11"/>
                <a:gd name="T4" fmla="*/ 19 w 24"/>
                <a:gd name="T5" fmla="*/ 5 h 11"/>
                <a:gd name="T6" fmla="*/ 10 w 24"/>
                <a:gd name="T7" fmla="*/ 0 h 11"/>
              </a:gdLst>
              <a:ahLst/>
              <a:cxnLst>
                <a:cxn ang="0">
                  <a:pos x="T0" y="T1"/>
                </a:cxn>
                <a:cxn ang="0">
                  <a:pos x="T2" y="T3"/>
                </a:cxn>
                <a:cxn ang="0">
                  <a:pos x="T4" y="T5"/>
                </a:cxn>
                <a:cxn ang="0">
                  <a:pos x="T6" y="T7"/>
                </a:cxn>
              </a:cxnLst>
              <a:rect l="0" t="0" r="r" b="b"/>
              <a:pathLst>
                <a:path w="24" h="11">
                  <a:moveTo>
                    <a:pt x="10" y="0"/>
                  </a:moveTo>
                  <a:cubicBezTo>
                    <a:pt x="10" y="0"/>
                    <a:pt x="0" y="4"/>
                    <a:pt x="6" y="7"/>
                  </a:cubicBezTo>
                  <a:cubicBezTo>
                    <a:pt x="11" y="11"/>
                    <a:pt x="24" y="8"/>
                    <a:pt x="19" y="5"/>
                  </a:cubicBezTo>
                  <a:cubicBezTo>
                    <a:pt x="13" y="2"/>
                    <a:pt x="10" y="0"/>
                    <a:pt x="10"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3" name="Freeform 55">
              <a:extLst>
                <a:ext uri="{FF2B5EF4-FFF2-40B4-BE49-F238E27FC236}">
                  <a16:creationId xmlns:a16="http://schemas.microsoft.com/office/drawing/2014/main" id="{E62F8E1D-DA4A-496B-8902-575D41794E54}"/>
                </a:ext>
              </a:extLst>
            </p:cNvPr>
            <p:cNvSpPr>
              <a:spLocks/>
            </p:cNvSpPr>
            <p:nvPr/>
          </p:nvSpPr>
          <p:spPr bwMode="auto">
            <a:xfrm>
              <a:off x="2392722" y="4824625"/>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4" name="Freeform 56">
              <a:extLst>
                <a:ext uri="{FF2B5EF4-FFF2-40B4-BE49-F238E27FC236}">
                  <a16:creationId xmlns:a16="http://schemas.microsoft.com/office/drawing/2014/main" id="{31043B1A-8078-47B1-A04A-C4714D68E198}"/>
                </a:ext>
              </a:extLst>
            </p:cNvPr>
            <p:cNvSpPr>
              <a:spLocks/>
            </p:cNvSpPr>
            <p:nvPr/>
          </p:nvSpPr>
          <p:spPr bwMode="auto">
            <a:xfrm>
              <a:off x="1954455" y="5116989"/>
              <a:ext cx="9013" cy="3943"/>
            </a:xfrm>
            <a:custGeom>
              <a:avLst/>
              <a:gdLst>
                <a:gd name="T0" fmla="*/ 3 w 12"/>
                <a:gd name="T1" fmla="*/ 0 h 5"/>
                <a:gd name="T2" fmla="*/ 3 w 12"/>
                <a:gd name="T3" fmla="*/ 5 h 5"/>
                <a:gd name="T4" fmla="*/ 9 w 12"/>
                <a:gd name="T5" fmla="*/ 0 h 5"/>
                <a:gd name="T6" fmla="*/ 3 w 12"/>
                <a:gd name="T7" fmla="*/ 0 h 5"/>
              </a:gdLst>
              <a:ahLst/>
              <a:cxnLst>
                <a:cxn ang="0">
                  <a:pos x="T0" y="T1"/>
                </a:cxn>
                <a:cxn ang="0">
                  <a:pos x="T2" y="T3"/>
                </a:cxn>
                <a:cxn ang="0">
                  <a:pos x="T4" y="T5"/>
                </a:cxn>
                <a:cxn ang="0">
                  <a:pos x="T6" y="T7"/>
                </a:cxn>
              </a:cxnLst>
              <a:rect l="0" t="0" r="r" b="b"/>
              <a:pathLst>
                <a:path w="12" h="5">
                  <a:moveTo>
                    <a:pt x="3" y="0"/>
                  </a:moveTo>
                  <a:cubicBezTo>
                    <a:pt x="3" y="0"/>
                    <a:pt x="0" y="5"/>
                    <a:pt x="3" y="5"/>
                  </a:cubicBezTo>
                  <a:cubicBezTo>
                    <a:pt x="7" y="5"/>
                    <a:pt x="12"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5" name="Freeform 57">
              <a:extLst>
                <a:ext uri="{FF2B5EF4-FFF2-40B4-BE49-F238E27FC236}">
                  <a16:creationId xmlns:a16="http://schemas.microsoft.com/office/drawing/2014/main" id="{2CA9189B-C9B3-4FD6-975B-086ED92B6E45}"/>
                </a:ext>
              </a:extLst>
            </p:cNvPr>
            <p:cNvSpPr>
              <a:spLocks/>
            </p:cNvSpPr>
            <p:nvPr/>
          </p:nvSpPr>
          <p:spPr bwMode="auto">
            <a:xfrm>
              <a:off x="1853619" y="5523708"/>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6" name="Freeform 58">
              <a:extLst>
                <a:ext uri="{FF2B5EF4-FFF2-40B4-BE49-F238E27FC236}">
                  <a16:creationId xmlns:a16="http://schemas.microsoft.com/office/drawing/2014/main" id="{C2E12465-827E-42EC-8914-2A24888141F5}"/>
                </a:ext>
              </a:extLst>
            </p:cNvPr>
            <p:cNvSpPr>
              <a:spLocks/>
            </p:cNvSpPr>
            <p:nvPr/>
          </p:nvSpPr>
          <p:spPr bwMode="auto">
            <a:xfrm>
              <a:off x="2067119" y="5518075"/>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7" name="Freeform 59">
              <a:extLst>
                <a:ext uri="{FF2B5EF4-FFF2-40B4-BE49-F238E27FC236}">
                  <a16:creationId xmlns:a16="http://schemas.microsoft.com/office/drawing/2014/main" id="{EC5AD709-0F7B-45D7-8530-A760C44919A0}"/>
                </a:ext>
              </a:extLst>
            </p:cNvPr>
            <p:cNvSpPr>
              <a:spLocks/>
            </p:cNvSpPr>
            <p:nvPr/>
          </p:nvSpPr>
          <p:spPr bwMode="auto">
            <a:xfrm>
              <a:off x="2187108" y="5418367"/>
              <a:ext cx="10140" cy="3380"/>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8" name="Freeform 60">
              <a:extLst>
                <a:ext uri="{FF2B5EF4-FFF2-40B4-BE49-F238E27FC236}">
                  <a16:creationId xmlns:a16="http://schemas.microsoft.com/office/drawing/2014/main" id="{E1562A8A-E3BF-4239-8198-898872FD2852}"/>
                </a:ext>
              </a:extLst>
            </p:cNvPr>
            <p:cNvSpPr>
              <a:spLocks/>
            </p:cNvSpPr>
            <p:nvPr/>
          </p:nvSpPr>
          <p:spPr bwMode="auto">
            <a:xfrm>
              <a:off x="1948258" y="5526525"/>
              <a:ext cx="10140" cy="2817"/>
            </a:xfrm>
            <a:custGeom>
              <a:avLst/>
              <a:gdLst>
                <a:gd name="T0" fmla="*/ 3 w 13"/>
                <a:gd name="T1" fmla="*/ 0 h 4"/>
                <a:gd name="T2" fmla="*/ 3 w 13"/>
                <a:gd name="T3" fmla="*/ 4 h 4"/>
                <a:gd name="T4" fmla="*/ 9 w 13"/>
                <a:gd name="T5" fmla="*/ 0 h 4"/>
                <a:gd name="T6" fmla="*/ 3 w 13"/>
                <a:gd name="T7" fmla="*/ 0 h 4"/>
              </a:gdLst>
              <a:ahLst/>
              <a:cxnLst>
                <a:cxn ang="0">
                  <a:pos x="T0" y="T1"/>
                </a:cxn>
                <a:cxn ang="0">
                  <a:pos x="T2" y="T3"/>
                </a:cxn>
                <a:cxn ang="0">
                  <a:pos x="T4" y="T5"/>
                </a:cxn>
                <a:cxn ang="0">
                  <a:pos x="T6" y="T7"/>
                </a:cxn>
              </a:cxnLst>
              <a:rect l="0" t="0" r="r" b="b"/>
              <a:pathLst>
                <a:path w="13" h="4">
                  <a:moveTo>
                    <a:pt x="3" y="0"/>
                  </a:moveTo>
                  <a:cubicBezTo>
                    <a:pt x="3" y="0"/>
                    <a:pt x="0" y="4"/>
                    <a:pt x="3" y="4"/>
                  </a:cubicBezTo>
                  <a:cubicBezTo>
                    <a:pt x="7" y="4"/>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79" name="Freeform 61">
              <a:extLst>
                <a:ext uri="{FF2B5EF4-FFF2-40B4-BE49-F238E27FC236}">
                  <a16:creationId xmlns:a16="http://schemas.microsoft.com/office/drawing/2014/main" id="{7227FCB7-EFF8-4FC5-B8B9-9F0624E243FE}"/>
                </a:ext>
              </a:extLst>
            </p:cNvPr>
            <p:cNvSpPr>
              <a:spLocks/>
            </p:cNvSpPr>
            <p:nvPr/>
          </p:nvSpPr>
          <p:spPr bwMode="auto">
            <a:xfrm>
              <a:off x="2068246" y="5358091"/>
              <a:ext cx="9577" cy="3943"/>
            </a:xfrm>
            <a:custGeom>
              <a:avLst/>
              <a:gdLst>
                <a:gd name="T0" fmla="*/ 3 w 13"/>
                <a:gd name="T1" fmla="*/ 0 h 5"/>
                <a:gd name="T2" fmla="*/ 3 w 13"/>
                <a:gd name="T3" fmla="*/ 5 h 5"/>
                <a:gd name="T4" fmla="*/ 9 w 13"/>
                <a:gd name="T5" fmla="*/ 0 h 5"/>
                <a:gd name="T6" fmla="*/ 3 w 13"/>
                <a:gd name="T7" fmla="*/ 0 h 5"/>
              </a:gdLst>
              <a:ahLst/>
              <a:cxnLst>
                <a:cxn ang="0">
                  <a:pos x="T0" y="T1"/>
                </a:cxn>
                <a:cxn ang="0">
                  <a:pos x="T2" y="T3"/>
                </a:cxn>
                <a:cxn ang="0">
                  <a:pos x="T4" y="T5"/>
                </a:cxn>
                <a:cxn ang="0">
                  <a:pos x="T6" y="T7"/>
                </a:cxn>
              </a:cxnLst>
              <a:rect l="0" t="0" r="r" b="b"/>
              <a:pathLst>
                <a:path w="13" h="5">
                  <a:moveTo>
                    <a:pt x="3" y="0"/>
                  </a:moveTo>
                  <a:cubicBezTo>
                    <a:pt x="3" y="0"/>
                    <a:pt x="0" y="5"/>
                    <a:pt x="3" y="5"/>
                  </a:cubicBezTo>
                  <a:cubicBezTo>
                    <a:pt x="7" y="5"/>
                    <a:pt x="13" y="0"/>
                    <a:pt x="9" y="0"/>
                  </a:cubicBezTo>
                  <a:cubicBezTo>
                    <a:pt x="5" y="0"/>
                    <a:pt x="3" y="0"/>
                    <a:pt x="3"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0" name="Freeform 62">
              <a:extLst>
                <a:ext uri="{FF2B5EF4-FFF2-40B4-BE49-F238E27FC236}">
                  <a16:creationId xmlns:a16="http://schemas.microsoft.com/office/drawing/2014/main" id="{74A14098-23C6-441A-AB3E-32B95732B43E}"/>
                </a:ext>
              </a:extLst>
            </p:cNvPr>
            <p:cNvSpPr>
              <a:spLocks/>
            </p:cNvSpPr>
            <p:nvPr/>
          </p:nvSpPr>
          <p:spPr bwMode="auto">
            <a:xfrm>
              <a:off x="2188798" y="5335558"/>
              <a:ext cx="9577"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5"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1" name="Freeform 63">
              <a:extLst>
                <a:ext uri="{FF2B5EF4-FFF2-40B4-BE49-F238E27FC236}">
                  <a16:creationId xmlns:a16="http://schemas.microsoft.com/office/drawing/2014/main" id="{1C6826CD-852D-4C53-984A-B163423717D8}"/>
                </a:ext>
              </a:extLst>
            </p:cNvPr>
            <p:cNvSpPr>
              <a:spLocks/>
            </p:cNvSpPr>
            <p:nvPr/>
          </p:nvSpPr>
          <p:spPr bwMode="auto">
            <a:xfrm>
              <a:off x="2146549" y="5369921"/>
              <a:ext cx="10140" cy="3380"/>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2" name="Freeform 64">
              <a:extLst>
                <a:ext uri="{FF2B5EF4-FFF2-40B4-BE49-F238E27FC236}">
                  <a16:creationId xmlns:a16="http://schemas.microsoft.com/office/drawing/2014/main" id="{F65427BE-9790-44DA-94B2-5BF31E4DEE16}"/>
                </a:ext>
              </a:extLst>
            </p:cNvPr>
            <p:cNvSpPr>
              <a:spLocks/>
            </p:cNvSpPr>
            <p:nvPr/>
          </p:nvSpPr>
          <p:spPr bwMode="auto">
            <a:xfrm>
              <a:off x="1940371" y="5065727"/>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3" name="Freeform 65">
              <a:extLst>
                <a:ext uri="{FF2B5EF4-FFF2-40B4-BE49-F238E27FC236}">
                  <a16:creationId xmlns:a16="http://schemas.microsoft.com/office/drawing/2014/main" id="{04C4EB1B-12F6-4AED-A0BD-536556324525}"/>
                </a:ext>
              </a:extLst>
            </p:cNvPr>
            <p:cNvSpPr>
              <a:spLocks/>
            </p:cNvSpPr>
            <p:nvPr/>
          </p:nvSpPr>
          <p:spPr bwMode="auto">
            <a:xfrm>
              <a:off x="2391032" y="4795332"/>
              <a:ext cx="10140" cy="3380"/>
            </a:xfrm>
            <a:custGeom>
              <a:avLst/>
              <a:gdLst>
                <a:gd name="T0" fmla="*/ 4 w 13"/>
                <a:gd name="T1" fmla="*/ 0 h 4"/>
                <a:gd name="T2" fmla="*/ 4 w 13"/>
                <a:gd name="T3" fmla="*/ 4 h 4"/>
                <a:gd name="T4" fmla="*/ 9 w 13"/>
                <a:gd name="T5" fmla="*/ 0 h 4"/>
                <a:gd name="T6" fmla="*/ 4 w 13"/>
                <a:gd name="T7" fmla="*/ 0 h 4"/>
              </a:gdLst>
              <a:ahLst/>
              <a:cxnLst>
                <a:cxn ang="0">
                  <a:pos x="T0" y="T1"/>
                </a:cxn>
                <a:cxn ang="0">
                  <a:pos x="T2" y="T3"/>
                </a:cxn>
                <a:cxn ang="0">
                  <a:pos x="T4" y="T5"/>
                </a:cxn>
                <a:cxn ang="0">
                  <a:pos x="T6" y="T7"/>
                </a:cxn>
              </a:cxnLst>
              <a:rect l="0" t="0" r="r" b="b"/>
              <a:pathLst>
                <a:path w="13" h="4">
                  <a:moveTo>
                    <a:pt x="4" y="0"/>
                  </a:moveTo>
                  <a:cubicBezTo>
                    <a:pt x="4" y="0"/>
                    <a:pt x="0" y="4"/>
                    <a:pt x="4" y="4"/>
                  </a:cubicBezTo>
                  <a:cubicBezTo>
                    <a:pt x="7" y="4"/>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4" name="Freeform 66">
              <a:extLst>
                <a:ext uri="{FF2B5EF4-FFF2-40B4-BE49-F238E27FC236}">
                  <a16:creationId xmlns:a16="http://schemas.microsoft.com/office/drawing/2014/main" id="{321CC006-3418-49F1-9A95-28733BC69FF1}"/>
                </a:ext>
              </a:extLst>
            </p:cNvPr>
            <p:cNvSpPr>
              <a:spLocks/>
            </p:cNvSpPr>
            <p:nvPr/>
          </p:nvSpPr>
          <p:spPr bwMode="auto">
            <a:xfrm>
              <a:off x="2298083" y="4768856"/>
              <a:ext cx="9577"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5" name="Freeform 73">
              <a:extLst>
                <a:ext uri="{FF2B5EF4-FFF2-40B4-BE49-F238E27FC236}">
                  <a16:creationId xmlns:a16="http://schemas.microsoft.com/office/drawing/2014/main" id="{57CDEA13-721F-479E-A177-CD9EDECCE19F}"/>
                </a:ext>
              </a:extLst>
            </p:cNvPr>
            <p:cNvSpPr>
              <a:spLocks/>
            </p:cNvSpPr>
            <p:nvPr/>
          </p:nvSpPr>
          <p:spPr bwMode="auto">
            <a:xfrm>
              <a:off x="2142605" y="4881520"/>
              <a:ext cx="10140" cy="3943"/>
            </a:xfrm>
            <a:custGeom>
              <a:avLst/>
              <a:gdLst>
                <a:gd name="T0" fmla="*/ 4 w 13"/>
                <a:gd name="T1" fmla="*/ 0 h 5"/>
                <a:gd name="T2" fmla="*/ 4 w 13"/>
                <a:gd name="T3" fmla="*/ 5 h 5"/>
                <a:gd name="T4" fmla="*/ 10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8" y="5"/>
                    <a:pt x="13" y="0"/>
                    <a:pt x="10"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6" name="Freeform 74">
              <a:extLst>
                <a:ext uri="{FF2B5EF4-FFF2-40B4-BE49-F238E27FC236}">
                  <a16:creationId xmlns:a16="http://schemas.microsoft.com/office/drawing/2014/main" id="{721A8047-56A4-404C-BFA8-D125B1ED6CD1}"/>
                </a:ext>
              </a:extLst>
            </p:cNvPr>
            <p:cNvSpPr>
              <a:spLocks/>
            </p:cNvSpPr>
            <p:nvPr/>
          </p:nvSpPr>
          <p:spPr bwMode="auto">
            <a:xfrm>
              <a:off x="2148239" y="4872508"/>
              <a:ext cx="10140" cy="3943"/>
            </a:xfrm>
            <a:custGeom>
              <a:avLst/>
              <a:gdLst>
                <a:gd name="T0" fmla="*/ 4 w 13"/>
                <a:gd name="T1" fmla="*/ 0 h 5"/>
                <a:gd name="T2" fmla="*/ 4 w 13"/>
                <a:gd name="T3" fmla="*/ 5 h 5"/>
                <a:gd name="T4" fmla="*/ 9 w 13"/>
                <a:gd name="T5" fmla="*/ 0 h 5"/>
                <a:gd name="T6" fmla="*/ 4 w 13"/>
                <a:gd name="T7" fmla="*/ 0 h 5"/>
              </a:gdLst>
              <a:ahLst/>
              <a:cxnLst>
                <a:cxn ang="0">
                  <a:pos x="T0" y="T1"/>
                </a:cxn>
                <a:cxn ang="0">
                  <a:pos x="T2" y="T3"/>
                </a:cxn>
                <a:cxn ang="0">
                  <a:pos x="T4" y="T5"/>
                </a:cxn>
                <a:cxn ang="0">
                  <a:pos x="T6" y="T7"/>
                </a:cxn>
              </a:cxnLst>
              <a:rect l="0" t="0" r="r" b="b"/>
              <a:pathLst>
                <a:path w="13" h="5">
                  <a:moveTo>
                    <a:pt x="4" y="0"/>
                  </a:moveTo>
                  <a:cubicBezTo>
                    <a:pt x="4" y="0"/>
                    <a:pt x="0" y="5"/>
                    <a:pt x="4" y="5"/>
                  </a:cubicBezTo>
                  <a:cubicBezTo>
                    <a:pt x="7" y="5"/>
                    <a:pt x="13" y="0"/>
                    <a:pt x="9" y="0"/>
                  </a:cubicBezTo>
                  <a:cubicBezTo>
                    <a:pt x="6" y="0"/>
                    <a:pt x="4" y="0"/>
                    <a:pt x="4" y="0"/>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7" name="Freeform 76">
              <a:extLst>
                <a:ext uri="{FF2B5EF4-FFF2-40B4-BE49-F238E27FC236}">
                  <a16:creationId xmlns:a16="http://schemas.microsoft.com/office/drawing/2014/main" id="{7BD6EE7E-1AE7-4316-8DF0-C0134E3290D9}"/>
                </a:ext>
              </a:extLst>
            </p:cNvPr>
            <p:cNvSpPr>
              <a:spLocks/>
            </p:cNvSpPr>
            <p:nvPr/>
          </p:nvSpPr>
          <p:spPr bwMode="auto">
            <a:xfrm>
              <a:off x="1673355" y="4749703"/>
              <a:ext cx="532343" cy="166180"/>
            </a:xfrm>
            <a:custGeom>
              <a:avLst/>
              <a:gdLst>
                <a:gd name="T0" fmla="*/ 0 w 697"/>
                <a:gd name="T1" fmla="*/ 23 h 218"/>
                <a:gd name="T2" fmla="*/ 0 w 697"/>
                <a:gd name="T3" fmla="*/ 0 h 218"/>
                <a:gd name="T4" fmla="*/ 697 w 697"/>
                <a:gd name="T5" fmla="*/ 0 h 218"/>
                <a:gd name="T6" fmla="*/ 680 w 697"/>
                <a:gd name="T7" fmla="*/ 8 h 218"/>
                <a:gd name="T8" fmla="*/ 660 w 697"/>
                <a:gd name="T9" fmla="*/ 30 h 218"/>
                <a:gd name="T10" fmla="*/ 642 w 697"/>
                <a:gd name="T11" fmla="*/ 47 h 218"/>
                <a:gd name="T12" fmla="*/ 626 w 697"/>
                <a:gd name="T13" fmla="*/ 53 h 218"/>
                <a:gd name="T14" fmla="*/ 606 w 697"/>
                <a:gd name="T15" fmla="*/ 55 h 218"/>
                <a:gd name="T16" fmla="*/ 594 w 697"/>
                <a:gd name="T17" fmla="*/ 57 h 218"/>
                <a:gd name="T18" fmla="*/ 580 w 697"/>
                <a:gd name="T19" fmla="*/ 58 h 218"/>
                <a:gd name="T20" fmla="*/ 559 w 697"/>
                <a:gd name="T21" fmla="*/ 64 h 218"/>
                <a:gd name="T22" fmla="*/ 546 w 697"/>
                <a:gd name="T23" fmla="*/ 64 h 218"/>
                <a:gd name="T24" fmla="*/ 538 w 697"/>
                <a:gd name="T25" fmla="*/ 66 h 218"/>
                <a:gd name="T26" fmla="*/ 529 w 697"/>
                <a:gd name="T27" fmla="*/ 82 h 218"/>
                <a:gd name="T28" fmla="*/ 510 w 697"/>
                <a:gd name="T29" fmla="*/ 87 h 218"/>
                <a:gd name="T30" fmla="*/ 498 w 697"/>
                <a:gd name="T31" fmla="*/ 78 h 218"/>
                <a:gd name="T32" fmla="*/ 486 w 697"/>
                <a:gd name="T33" fmla="*/ 61 h 218"/>
                <a:gd name="T34" fmla="*/ 478 w 697"/>
                <a:gd name="T35" fmla="*/ 76 h 218"/>
                <a:gd name="T36" fmla="*/ 472 w 697"/>
                <a:gd name="T37" fmla="*/ 102 h 218"/>
                <a:gd name="T38" fmla="*/ 454 w 697"/>
                <a:gd name="T39" fmla="*/ 102 h 218"/>
                <a:gd name="T40" fmla="*/ 445 w 697"/>
                <a:gd name="T41" fmla="*/ 105 h 218"/>
                <a:gd name="T42" fmla="*/ 438 w 697"/>
                <a:gd name="T43" fmla="*/ 115 h 218"/>
                <a:gd name="T44" fmla="*/ 421 w 697"/>
                <a:gd name="T45" fmla="*/ 121 h 218"/>
                <a:gd name="T46" fmla="*/ 397 w 697"/>
                <a:gd name="T47" fmla="*/ 124 h 218"/>
                <a:gd name="T48" fmla="*/ 377 w 697"/>
                <a:gd name="T49" fmla="*/ 130 h 218"/>
                <a:gd name="T50" fmla="*/ 351 w 697"/>
                <a:gd name="T51" fmla="*/ 139 h 218"/>
                <a:gd name="T52" fmla="*/ 321 w 697"/>
                <a:gd name="T53" fmla="*/ 142 h 218"/>
                <a:gd name="T54" fmla="*/ 299 w 697"/>
                <a:gd name="T55" fmla="*/ 153 h 218"/>
                <a:gd name="T56" fmla="*/ 293 w 697"/>
                <a:gd name="T57" fmla="*/ 163 h 218"/>
                <a:gd name="T58" fmla="*/ 296 w 697"/>
                <a:gd name="T59" fmla="*/ 171 h 218"/>
                <a:gd name="T60" fmla="*/ 282 w 697"/>
                <a:gd name="T61" fmla="*/ 168 h 218"/>
                <a:gd name="T62" fmla="*/ 281 w 697"/>
                <a:gd name="T63" fmla="*/ 178 h 218"/>
                <a:gd name="T64" fmla="*/ 293 w 697"/>
                <a:gd name="T65" fmla="*/ 193 h 218"/>
                <a:gd name="T66" fmla="*/ 291 w 697"/>
                <a:gd name="T67" fmla="*/ 210 h 218"/>
                <a:gd name="T68" fmla="*/ 268 w 697"/>
                <a:gd name="T69" fmla="*/ 214 h 218"/>
                <a:gd name="T70" fmla="*/ 254 w 697"/>
                <a:gd name="T71" fmla="*/ 193 h 218"/>
                <a:gd name="T72" fmla="*/ 249 w 697"/>
                <a:gd name="T73" fmla="*/ 166 h 218"/>
                <a:gd name="T74" fmla="*/ 259 w 697"/>
                <a:gd name="T75" fmla="*/ 149 h 218"/>
                <a:gd name="T76" fmla="*/ 256 w 697"/>
                <a:gd name="T77" fmla="*/ 139 h 218"/>
                <a:gd name="T78" fmla="*/ 247 w 697"/>
                <a:gd name="T79" fmla="*/ 130 h 218"/>
                <a:gd name="T80" fmla="*/ 238 w 697"/>
                <a:gd name="T81" fmla="*/ 135 h 218"/>
                <a:gd name="T82" fmla="*/ 228 w 697"/>
                <a:gd name="T83" fmla="*/ 144 h 218"/>
                <a:gd name="T84" fmla="*/ 215 w 697"/>
                <a:gd name="T85" fmla="*/ 141 h 218"/>
                <a:gd name="T86" fmla="*/ 200 w 697"/>
                <a:gd name="T87" fmla="*/ 131 h 218"/>
                <a:gd name="T88" fmla="*/ 185 w 697"/>
                <a:gd name="T89" fmla="*/ 119 h 218"/>
                <a:gd name="T90" fmla="*/ 175 w 697"/>
                <a:gd name="T91" fmla="*/ 125 h 218"/>
                <a:gd name="T92" fmla="*/ 161 w 697"/>
                <a:gd name="T93" fmla="*/ 136 h 218"/>
                <a:gd name="T94" fmla="*/ 146 w 697"/>
                <a:gd name="T95" fmla="*/ 136 h 218"/>
                <a:gd name="T96" fmla="*/ 133 w 697"/>
                <a:gd name="T97" fmla="*/ 129 h 218"/>
                <a:gd name="T98" fmla="*/ 110 w 697"/>
                <a:gd name="T99" fmla="*/ 128 h 218"/>
                <a:gd name="T100" fmla="*/ 90 w 697"/>
                <a:gd name="T101" fmla="*/ 115 h 218"/>
                <a:gd name="T102" fmla="*/ 76 w 697"/>
                <a:gd name="T103" fmla="*/ 105 h 218"/>
                <a:gd name="T104" fmla="*/ 68 w 697"/>
                <a:gd name="T105" fmla="*/ 97 h 218"/>
                <a:gd name="T106" fmla="*/ 66 w 697"/>
                <a:gd name="T107" fmla="*/ 85 h 218"/>
                <a:gd name="T108" fmla="*/ 65 w 697"/>
                <a:gd name="T109" fmla="*/ 71 h 218"/>
                <a:gd name="T110" fmla="*/ 76 w 697"/>
                <a:gd name="T111" fmla="*/ 58 h 218"/>
                <a:gd name="T112" fmla="*/ 65 w 697"/>
                <a:gd name="T113" fmla="*/ 49 h 218"/>
                <a:gd name="T114" fmla="*/ 44 w 697"/>
                <a:gd name="T115" fmla="*/ 46 h 218"/>
                <a:gd name="T116" fmla="*/ 33 w 697"/>
                <a:gd name="T117" fmla="*/ 43 h 218"/>
                <a:gd name="T118" fmla="*/ 0 w 697"/>
                <a:gd name="T119" fmla="*/ 23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7" h="218">
                  <a:moveTo>
                    <a:pt x="0" y="23"/>
                  </a:moveTo>
                  <a:cubicBezTo>
                    <a:pt x="0" y="0"/>
                    <a:pt x="0" y="0"/>
                    <a:pt x="0" y="0"/>
                  </a:cubicBezTo>
                  <a:cubicBezTo>
                    <a:pt x="697" y="0"/>
                    <a:pt x="697" y="0"/>
                    <a:pt x="697" y="0"/>
                  </a:cubicBezTo>
                  <a:cubicBezTo>
                    <a:pt x="692" y="6"/>
                    <a:pt x="690" y="5"/>
                    <a:pt x="680" y="8"/>
                  </a:cubicBezTo>
                  <a:cubicBezTo>
                    <a:pt x="671" y="11"/>
                    <a:pt x="665" y="20"/>
                    <a:pt x="660" y="30"/>
                  </a:cubicBezTo>
                  <a:cubicBezTo>
                    <a:pt x="655" y="39"/>
                    <a:pt x="646" y="46"/>
                    <a:pt x="642" y="47"/>
                  </a:cubicBezTo>
                  <a:cubicBezTo>
                    <a:pt x="637" y="48"/>
                    <a:pt x="634" y="49"/>
                    <a:pt x="626" y="53"/>
                  </a:cubicBezTo>
                  <a:cubicBezTo>
                    <a:pt x="619" y="58"/>
                    <a:pt x="613" y="60"/>
                    <a:pt x="606" y="55"/>
                  </a:cubicBezTo>
                  <a:cubicBezTo>
                    <a:pt x="600" y="50"/>
                    <a:pt x="598" y="52"/>
                    <a:pt x="594" y="57"/>
                  </a:cubicBezTo>
                  <a:cubicBezTo>
                    <a:pt x="590" y="62"/>
                    <a:pt x="589" y="64"/>
                    <a:pt x="580" y="58"/>
                  </a:cubicBezTo>
                  <a:cubicBezTo>
                    <a:pt x="570" y="53"/>
                    <a:pt x="565" y="58"/>
                    <a:pt x="559" y="64"/>
                  </a:cubicBezTo>
                  <a:cubicBezTo>
                    <a:pt x="554" y="70"/>
                    <a:pt x="553" y="72"/>
                    <a:pt x="546" y="64"/>
                  </a:cubicBezTo>
                  <a:cubicBezTo>
                    <a:pt x="539" y="57"/>
                    <a:pt x="540" y="61"/>
                    <a:pt x="538" y="66"/>
                  </a:cubicBezTo>
                  <a:cubicBezTo>
                    <a:pt x="537" y="71"/>
                    <a:pt x="535" y="78"/>
                    <a:pt x="529" y="82"/>
                  </a:cubicBezTo>
                  <a:cubicBezTo>
                    <a:pt x="522" y="85"/>
                    <a:pt x="517" y="90"/>
                    <a:pt x="510" y="87"/>
                  </a:cubicBezTo>
                  <a:cubicBezTo>
                    <a:pt x="503" y="84"/>
                    <a:pt x="502" y="83"/>
                    <a:pt x="498" y="78"/>
                  </a:cubicBezTo>
                  <a:cubicBezTo>
                    <a:pt x="495" y="74"/>
                    <a:pt x="491" y="65"/>
                    <a:pt x="486" y="61"/>
                  </a:cubicBezTo>
                  <a:cubicBezTo>
                    <a:pt x="480" y="57"/>
                    <a:pt x="477" y="62"/>
                    <a:pt x="478" y="76"/>
                  </a:cubicBezTo>
                  <a:cubicBezTo>
                    <a:pt x="478" y="89"/>
                    <a:pt x="476" y="95"/>
                    <a:pt x="472" y="102"/>
                  </a:cubicBezTo>
                  <a:cubicBezTo>
                    <a:pt x="468" y="108"/>
                    <a:pt x="459" y="111"/>
                    <a:pt x="454" y="102"/>
                  </a:cubicBezTo>
                  <a:cubicBezTo>
                    <a:pt x="449" y="93"/>
                    <a:pt x="446" y="99"/>
                    <a:pt x="445" y="105"/>
                  </a:cubicBezTo>
                  <a:cubicBezTo>
                    <a:pt x="444" y="112"/>
                    <a:pt x="443" y="117"/>
                    <a:pt x="438" y="115"/>
                  </a:cubicBezTo>
                  <a:cubicBezTo>
                    <a:pt x="434" y="113"/>
                    <a:pt x="430" y="114"/>
                    <a:pt x="421" y="121"/>
                  </a:cubicBezTo>
                  <a:cubicBezTo>
                    <a:pt x="413" y="128"/>
                    <a:pt x="403" y="126"/>
                    <a:pt x="397" y="124"/>
                  </a:cubicBezTo>
                  <a:cubicBezTo>
                    <a:pt x="391" y="122"/>
                    <a:pt x="387" y="123"/>
                    <a:pt x="377" y="130"/>
                  </a:cubicBezTo>
                  <a:cubicBezTo>
                    <a:pt x="367" y="136"/>
                    <a:pt x="360" y="138"/>
                    <a:pt x="351" y="139"/>
                  </a:cubicBezTo>
                  <a:cubicBezTo>
                    <a:pt x="342" y="139"/>
                    <a:pt x="331" y="140"/>
                    <a:pt x="321" y="142"/>
                  </a:cubicBezTo>
                  <a:cubicBezTo>
                    <a:pt x="311" y="143"/>
                    <a:pt x="305" y="150"/>
                    <a:pt x="299" y="153"/>
                  </a:cubicBezTo>
                  <a:cubicBezTo>
                    <a:pt x="293" y="156"/>
                    <a:pt x="287" y="160"/>
                    <a:pt x="293" y="163"/>
                  </a:cubicBezTo>
                  <a:cubicBezTo>
                    <a:pt x="299" y="165"/>
                    <a:pt x="298" y="167"/>
                    <a:pt x="296" y="171"/>
                  </a:cubicBezTo>
                  <a:cubicBezTo>
                    <a:pt x="294" y="175"/>
                    <a:pt x="290" y="171"/>
                    <a:pt x="282" y="168"/>
                  </a:cubicBezTo>
                  <a:cubicBezTo>
                    <a:pt x="274" y="165"/>
                    <a:pt x="275" y="175"/>
                    <a:pt x="281" y="178"/>
                  </a:cubicBezTo>
                  <a:cubicBezTo>
                    <a:pt x="287" y="182"/>
                    <a:pt x="290" y="185"/>
                    <a:pt x="293" y="193"/>
                  </a:cubicBezTo>
                  <a:cubicBezTo>
                    <a:pt x="296" y="200"/>
                    <a:pt x="297" y="204"/>
                    <a:pt x="291" y="210"/>
                  </a:cubicBezTo>
                  <a:cubicBezTo>
                    <a:pt x="285" y="217"/>
                    <a:pt x="276" y="218"/>
                    <a:pt x="268" y="214"/>
                  </a:cubicBezTo>
                  <a:cubicBezTo>
                    <a:pt x="259" y="210"/>
                    <a:pt x="257" y="203"/>
                    <a:pt x="254" y="193"/>
                  </a:cubicBezTo>
                  <a:cubicBezTo>
                    <a:pt x="251" y="182"/>
                    <a:pt x="248" y="172"/>
                    <a:pt x="249" y="166"/>
                  </a:cubicBezTo>
                  <a:cubicBezTo>
                    <a:pt x="249" y="160"/>
                    <a:pt x="255" y="153"/>
                    <a:pt x="259" y="149"/>
                  </a:cubicBezTo>
                  <a:cubicBezTo>
                    <a:pt x="264" y="145"/>
                    <a:pt x="262" y="142"/>
                    <a:pt x="256" y="139"/>
                  </a:cubicBezTo>
                  <a:cubicBezTo>
                    <a:pt x="250" y="137"/>
                    <a:pt x="250" y="136"/>
                    <a:pt x="247" y="130"/>
                  </a:cubicBezTo>
                  <a:cubicBezTo>
                    <a:pt x="244" y="125"/>
                    <a:pt x="241" y="126"/>
                    <a:pt x="238" y="135"/>
                  </a:cubicBezTo>
                  <a:cubicBezTo>
                    <a:pt x="236" y="144"/>
                    <a:pt x="234" y="143"/>
                    <a:pt x="228" y="144"/>
                  </a:cubicBezTo>
                  <a:cubicBezTo>
                    <a:pt x="222" y="146"/>
                    <a:pt x="217" y="146"/>
                    <a:pt x="215" y="141"/>
                  </a:cubicBezTo>
                  <a:cubicBezTo>
                    <a:pt x="214" y="136"/>
                    <a:pt x="216" y="134"/>
                    <a:pt x="200" y="131"/>
                  </a:cubicBezTo>
                  <a:cubicBezTo>
                    <a:pt x="185" y="129"/>
                    <a:pt x="191" y="128"/>
                    <a:pt x="185" y="119"/>
                  </a:cubicBezTo>
                  <a:cubicBezTo>
                    <a:pt x="179" y="110"/>
                    <a:pt x="177" y="118"/>
                    <a:pt x="175" y="125"/>
                  </a:cubicBezTo>
                  <a:cubicBezTo>
                    <a:pt x="173" y="132"/>
                    <a:pt x="171" y="136"/>
                    <a:pt x="161" y="136"/>
                  </a:cubicBezTo>
                  <a:cubicBezTo>
                    <a:pt x="150" y="136"/>
                    <a:pt x="146" y="136"/>
                    <a:pt x="146" y="136"/>
                  </a:cubicBezTo>
                  <a:cubicBezTo>
                    <a:pt x="146" y="136"/>
                    <a:pt x="138" y="129"/>
                    <a:pt x="133" y="129"/>
                  </a:cubicBezTo>
                  <a:cubicBezTo>
                    <a:pt x="129" y="129"/>
                    <a:pt x="118" y="130"/>
                    <a:pt x="110" y="128"/>
                  </a:cubicBezTo>
                  <a:cubicBezTo>
                    <a:pt x="103" y="125"/>
                    <a:pt x="90" y="120"/>
                    <a:pt x="90" y="115"/>
                  </a:cubicBezTo>
                  <a:cubicBezTo>
                    <a:pt x="90" y="109"/>
                    <a:pt x="78" y="107"/>
                    <a:pt x="76" y="105"/>
                  </a:cubicBezTo>
                  <a:cubicBezTo>
                    <a:pt x="74" y="103"/>
                    <a:pt x="66" y="104"/>
                    <a:pt x="68" y="97"/>
                  </a:cubicBezTo>
                  <a:cubicBezTo>
                    <a:pt x="70" y="90"/>
                    <a:pt x="67" y="89"/>
                    <a:pt x="66" y="85"/>
                  </a:cubicBezTo>
                  <a:cubicBezTo>
                    <a:pt x="65" y="80"/>
                    <a:pt x="61" y="76"/>
                    <a:pt x="65" y="71"/>
                  </a:cubicBezTo>
                  <a:cubicBezTo>
                    <a:pt x="68" y="67"/>
                    <a:pt x="76" y="64"/>
                    <a:pt x="76" y="58"/>
                  </a:cubicBezTo>
                  <a:cubicBezTo>
                    <a:pt x="76" y="52"/>
                    <a:pt x="69" y="51"/>
                    <a:pt x="65" y="49"/>
                  </a:cubicBezTo>
                  <a:cubicBezTo>
                    <a:pt x="62" y="47"/>
                    <a:pt x="48" y="49"/>
                    <a:pt x="44" y="46"/>
                  </a:cubicBezTo>
                  <a:cubicBezTo>
                    <a:pt x="42" y="44"/>
                    <a:pt x="38" y="44"/>
                    <a:pt x="33" y="43"/>
                  </a:cubicBezTo>
                  <a:cubicBezTo>
                    <a:pt x="30" y="43"/>
                    <a:pt x="8" y="31"/>
                    <a:pt x="0" y="23"/>
                  </a:cubicBezTo>
                  <a:close/>
                </a:path>
              </a:pathLst>
            </a:custGeom>
            <a:solidFill>
              <a:schemeClr val="accent3"/>
            </a:solidFill>
            <a:ln w="1588" cap="flat">
              <a:solidFill>
                <a:schemeClr val="accent3"/>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sp>
          <p:nvSpPr>
            <p:cNvPr id="88" name="Freeform 77">
              <a:extLst>
                <a:ext uri="{FF2B5EF4-FFF2-40B4-BE49-F238E27FC236}">
                  <a16:creationId xmlns:a16="http://schemas.microsoft.com/office/drawing/2014/main" id="{9B166D56-1427-4E92-8525-AABB4B82DBAE}"/>
                </a:ext>
              </a:extLst>
            </p:cNvPr>
            <p:cNvSpPr>
              <a:spLocks/>
            </p:cNvSpPr>
            <p:nvPr/>
          </p:nvSpPr>
          <p:spPr bwMode="auto">
            <a:xfrm>
              <a:off x="1673355" y="4749703"/>
              <a:ext cx="733450" cy="1099605"/>
            </a:xfrm>
            <a:custGeom>
              <a:avLst/>
              <a:gdLst>
                <a:gd name="T0" fmla="*/ 117 w 1302"/>
                <a:gd name="T1" fmla="*/ 0 h 1952"/>
                <a:gd name="T2" fmla="*/ 1302 w 1302"/>
                <a:gd name="T3" fmla="*/ 0 h 1952"/>
                <a:gd name="T4" fmla="*/ 1302 w 1302"/>
                <a:gd name="T5" fmla="*/ 1952 h 1952"/>
                <a:gd name="T6" fmla="*/ 0 w 1302"/>
                <a:gd name="T7" fmla="*/ 1952 h 1952"/>
                <a:gd name="T8" fmla="*/ 0 w 1302"/>
                <a:gd name="T9" fmla="*/ 0 h 1952"/>
                <a:gd name="T10" fmla="*/ 117 w 1302"/>
                <a:gd name="T11" fmla="*/ 0 h 1952"/>
                <a:gd name="T12" fmla="*/ 117 w 1302"/>
                <a:gd name="T13" fmla="*/ 0 h 1952"/>
              </a:gdLst>
              <a:ahLst/>
              <a:cxnLst>
                <a:cxn ang="0">
                  <a:pos x="T0" y="T1"/>
                </a:cxn>
                <a:cxn ang="0">
                  <a:pos x="T2" y="T3"/>
                </a:cxn>
                <a:cxn ang="0">
                  <a:pos x="T4" y="T5"/>
                </a:cxn>
                <a:cxn ang="0">
                  <a:pos x="T6" y="T7"/>
                </a:cxn>
                <a:cxn ang="0">
                  <a:pos x="T8" y="T9"/>
                </a:cxn>
                <a:cxn ang="0">
                  <a:pos x="T10" y="T11"/>
                </a:cxn>
                <a:cxn ang="0">
                  <a:pos x="T12" y="T13"/>
                </a:cxn>
              </a:cxnLst>
              <a:rect l="0" t="0" r="r" b="b"/>
              <a:pathLst>
                <a:path w="1302" h="1952">
                  <a:moveTo>
                    <a:pt x="117" y="0"/>
                  </a:moveTo>
                  <a:lnTo>
                    <a:pt x="1302" y="0"/>
                  </a:lnTo>
                  <a:lnTo>
                    <a:pt x="1302" y="1952"/>
                  </a:lnTo>
                  <a:lnTo>
                    <a:pt x="0" y="1952"/>
                  </a:lnTo>
                  <a:lnTo>
                    <a:pt x="0" y="0"/>
                  </a:lnTo>
                  <a:lnTo>
                    <a:pt x="117" y="0"/>
                  </a:lnTo>
                  <a:lnTo>
                    <a:pt x="117" y="0"/>
                  </a:lnTo>
                  <a:close/>
                </a:path>
              </a:pathLst>
            </a:custGeom>
            <a:noFill/>
            <a:ln w="1588"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Light"/>
                <a:ea typeface="微软雅黑 Light"/>
                <a:cs typeface="+mn-cs"/>
              </a:endParaRPr>
            </a:p>
          </p:txBody>
        </p:sp>
      </p:grpSp>
      <p:sp>
        <p:nvSpPr>
          <p:cNvPr id="89" name="平行四边形 88">
            <a:extLst>
              <a:ext uri="{FF2B5EF4-FFF2-40B4-BE49-F238E27FC236}">
                <a16:creationId xmlns:a16="http://schemas.microsoft.com/office/drawing/2014/main" id="{E5DEBDA3-3BC6-4E19-8A8B-DD181FD151A0}"/>
              </a:ext>
            </a:extLst>
          </p:cNvPr>
          <p:cNvSpPr/>
          <p:nvPr/>
        </p:nvSpPr>
        <p:spPr>
          <a:xfrm>
            <a:off x="7639562" y="2066654"/>
            <a:ext cx="1768805" cy="174139"/>
          </a:xfrm>
          <a:prstGeom prst="parallelogram">
            <a:avLst>
              <a:gd name="adj" fmla="val 44691"/>
            </a:avLst>
          </a:prstGeom>
          <a:gradFill flip="none" rotWithShape="1">
            <a:gsLst>
              <a:gs pos="13000">
                <a:schemeClr val="accent2"/>
              </a:gs>
              <a:gs pos="100000">
                <a:schemeClr val="accent2">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90" name="Straight Connector 4">
            <a:extLst>
              <a:ext uri="{FF2B5EF4-FFF2-40B4-BE49-F238E27FC236}">
                <a16:creationId xmlns:a16="http://schemas.microsoft.com/office/drawing/2014/main" id="{8EC9E5D2-1C84-4E84-85C7-A766CA22FE3B}"/>
              </a:ext>
            </a:extLst>
          </p:cNvPr>
          <p:cNvCxnSpPr>
            <a:cxnSpLocks/>
          </p:cNvCxnSpPr>
          <p:nvPr/>
        </p:nvCxnSpPr>
        <p:spPr>
          <a:xfrm flipH="1">
            <a:off x="6670869" y="2070204"/>
            <a:ext cx="879688" cy="0"/>
          </a:xfrm>
          <a:prstGeom prst="line">
            <a:avLst/>
          </a:prstGeom>
          <a:ln w="25400">
            <a:solidFill>
              <a:schemeClr val="accent2"/>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91" name="文本框 90">
            <a:extLst>
              <a:ext uri="{FF2B5EF4-FFF2-40B4-BE49-F238E27FC236}">
                <a16:creationId xmlns:a16="http://schemas.microsoft.com/office/drawing/2014/main" id="{D63970E7-1E25-44DD-BC6F-02561DF5F37F}"/>
              </a:ext>
            </a:extLst>
          </p:cNvPr>
          <p:cNvSpPr txBox="1"/>
          <p:nvPr/>
        </p:nvSpPr>
        <p:spPr>
          <a:xfrm>
            <a:off x="7639562" y="1756545"/>
            <a:ext cx="31251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输入你的标题</a:t>
            </a:r>
          </a:p>
        </p:txBody>
      </p:sp>
      <p:sp>
        <p:nvSpPr>
          <p:cNvPr id="92" name="文本框 91">
            <a:extLst>
              <a:ext uri="{FF2B5EF4-FFF2-40B4-BE49-F238E27FC236}">
                <a16:creationId xmlns:a16="http://schemas.microsoft.com/office/drawing/2014/main" id="{250DCFD5-2DE7-4C95-B502-50B208122208}"/>
              </a:ext>
            </a:extLst>
          </p:cNvPr>
          <p:cNvSpPr txBox="1"/>
          <p:nvPr/>
        </p:nvSpPr>
        <p:spPr>
          <a:xfrm>
            <a:off x="7639562" y="2279765"/>
            <a:ext cx="4217078" cy="165083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3" name="平行四边形 92">
            <a:extLst>
              <a:ext uri="{FF2B5EF4-FFF2-40B4-BE49-F238E27FC236}">
                <a16:creationId xmlns:a16="http://schemas.microsoft.com/office/drawing/2014/main" id="{7D054F85-7D0A-45EE-A271-D72DA7590FF8}"/>
              </a:ext>
            </a:extLst>
          </p:cNvPr>
          <p:cNvSpPr/>
          <p:nvPr/>
        </p:nvSpPr>
        <p:spPr>
          <a:xfrm>
            <a:off x="7022786" y="4517380"/>
            <a:ext cx="1768805" cy="174139"/>
          </a:xfrm>
          <a:prstGeom prst="parallelogram">
            <a:avLst>
              <a:gd name="adj" fmla="val 44691"/>
            </a:avLst>
          </a:prstGeom>
          <a:gradFill>
            <a:gsLst>
              <a:gs pos="13000">
                <a:schemeClr val="accent1"/>
              </a:gs>
              <a:gs pos="100000">
                <a:schemeClr val="accent1">
                  <a:alpha val="0"/>
                </a:scheme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cxnSp>
        <p:nvCxnSpPr>
          <p:cNvPr id="94" name="Straight Connector 4">
            <a:extLst>
              <a:ext uri="{FF2B5EF4-FFF2-40B4-BE49-F238E27FC236}">
                <a16:creationId xmlns:a16="http://schemas.microsoft.com/office/drawing/2014/main" id="{ACF40AFE-DFEA-4F73-97E3-E3D9F6683C31}"/>
              </a:ext>
            </a:extLst>
          </p:cNvPr>
          <p:cNvCxnSpPr>
            <a:cxnSpLocks/>
          </p:cNvCxnSpPr>
          <p:nvPr/>
        </p:nvCxnSpPr>
        <p:spPr>
          <a:xfrm flipH="1">
            <a:off x="4461597" y="4520930"/>
            <a:ext cx="2472184" cy="0"/>
          </a:xfrm>
          <a:prstGeom prst="line">
            <a:avLst/>
          </a:prstGeom>
          <a:ln w="25400">
            <a:solidFill>
              <a:schemeClr val="accent1"/>
            </a:solidFill>
            <a:prstDash val="dash"/>
            <a:headEnd w="med" len="med"/>
            <a:tailEnd type="oval"/>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0FAC7685-4A39-4E3C-A1D9-C1D76C542B36}"/>
              </a:ext>
            </a:extLst>
          </p:cNvPr>
          <p:cNvSpPr txBox="1"/>
          <p:nvPr/>
        </p:nvSpPr>
        <p:spPr>
          <a:xfrm>
            <a:off x="7022786" y="4207271"/>
            <a:ext cx="3125164"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输入你的标题</a:t>
            </a:r>
          </a:p>
        </p:txBody>
      </p:sp>
      <p:sp>
        <p:nvSpPr>
          <p:cNvPr id="96" name="文本框 95">
            <a:extLst>
              <a:ext uri="{FF2B5EF4-FFF2-40B4-BE49-F238E27FC236}">
                <a16:creationId xmlns:a16="http://schemas.microsoft.com/office/drawing/2014/main" id="{B3F9CB59-76AF-4865-B585-9D7C9B00AB6C}"/>
              </a:ext>
            </a:extLst>
          </p:cNvPr>
          <p:cNvSpPr txBox="1"/>
          <p:nvPr/>
        </p:nvSpPr>
        <p:spPr>
          <a:xfrm>
            <a:off x="6878817" y="4782540"/>
            <a:ext cx="4217078" cy="125367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在这里输入正文  在这里输入正文</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5134656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6BF106E-3112-4F9D-B1EB-B3B6D2B98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8" y="-68926"/>
            <a:ext cx="6858000" cy="6858000"/>
          </a:xfrm>
          <a:prstGeom prst="rect">
            <a:avLst/>
          </a:prstGeom>
        </p:spPr>
      </p:pic>
      <p:pic>
        <p:nvPicPr>
          <p:cNvPr id="16" name="图片占位符 15">
            <a:extLst>
              <a:ext uri="{FF2B5EF4-FFF2-40B4-BE49-F238E27FC236}">
                <a16:creationId xmlns:a16="http://schemas.microsoft.com/office/drawing/2014/main" id="{DD977392-C052-4392-92F0-D8043A4FC7A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 y="2442"/>
            <a:ext cx="12191998" cy="4051299"/>
          </a:xfrm>
        </p:spPr>
      </p:pic>
      <p:cxnSp>
        <p:nvCxnSpPr>
          <p:cNvPr id="4" name="直接连接符 3">
            <a:extLst>
              <a:ext uri="{FF2B5EF4-FFF2-40B4-BE49-F238E27FC236}">
                <a16:creationId xmlns:a16="http://schemas.microsoft.com/office/drawing/2014/main" id="{2E15C77F-1158-4A8C-A75B-4B1645B8FDE5}"/>
              </a:ext>
            </a:extLst>
          </p:cNvPr>
          <p:cNvCxnSpPr>
            <a:cxnSpLocks/>
          </p:cNvCxnSpPr>
          <p:nvPr/>
        </p:nvCxnSpPr>
        <p:spPr>
          <a:xfrm>
            <a:off x="0" y="4056185"/>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FC164F27-EF21-4489-9E54-95816513DBE1}"/>
              </a:ext>
            </a:extLst>
          </p:cNvPr>
          <p:cNvSpPr/>
          <p:nvPr/>
        </p:nvSpPr>
        <p:spPr>
          <a:xfrm>
            <a:off x="4224759" y="3429000"/>
            <a:ext cx="3742482" cy="9827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文本框 6">
            <a:extLst>
              <a:ext uri="{FF2B5EF4-FFF2-40B4-BE49-F238E27FC236}">
                <a16:creationId xmlns:a16="http://schemas.microsoft.com/office/drawing/2014/main" id="{DA85C2C3-40B9-4664-8E7C-1FDC70F54C92}"/>
              </a:ext>
            </a:extLst>
          </p:cNvPr>
          <p:cNvSpPr txBox="1"/>
          <p:nvPr/>
        </p:nvSpPr>
        <p:spPr>
          <a:xfrm>
            <a:off x="4474046" y="3458695"/>
            <a:ext cx="323949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03</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连接符 13">
            <a:extLst>
              <a:ext uri="{FF2B5EF4-FFF2-40B4-BE49-F238E27FC236}">
                <a16:creationId xmlns:a16="http://schemas.microsoft.com/office/drawing/2014/main" id="{E822DD7F-A9CD-499C-93AE-9AE36686B7B8}"/>
              </a:ext>
            </a:extLst>
          </p:cNvPr>
          <p:cNvCxnSpPr>
            <a:cxnSpLocks/>
          </p:cNvCxnSpPr>
          <p:nvPr/>
        </p:nvCxnSpPr>
        <p:spPr>
          <a:xfrm>
            <a:off x="7893127" y="4056186"/>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0436719-911B-42E8-82EC-F5EFA546CBD9}"/>
              </a:ext>
            </a:extLst>
          </p:cNvPr>
          <p:cNvSpPr txBox="1"/>
          <p:nvPr/>
        </p:nvSpPr>
        <p:spPr>
          <a:xfrm>
            <a:off x="2418831" y="4772125"/>
            <a:ext cx="73499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10" name="矩形 9">
            <a:extLst>
              <a:ext uri="{FF2B5EF4-FFF2-40B4-BE49-F238E27FC236}">
                <a16:creationId xmlns:a16="http://schemas.microsoft.com/office/drawing/2014/main" id="{EDE10CA4-5078-4DF0-92FD-9B1ABD6A2116}"/>
              </a:ext>
            </a:extLst>
          </p:cNvPr>
          <p:cNvSpPr/>
          <p:nvPr/>
        </p:nvSpPr>
        <p:spPr>
          <a:xfrm>
            <a:off x="4298873" y="5603122"/>
            <a:ext cx="3594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Segoe UI Light"/>
                <a:ea typeface="微软雅黑 Light"/>
                <a:cs typeface="Segoe UI Light" panose="020B0502040204020203" pitchFamily="34" charset="0"/>
              </a:rPr>
              <a:t>Please enter your English title here</a:t>
            </a:r>
          </a:p>
        </p:txBody>
      </p:sp>
      <p:sp>
        <p:nvSpPr>
          <p:cNvPr id="11" name="等腰三角形 10">
            <a:extLst>
              <a:ext uri="{FF2B5EF4-FFF2-40B4-BE49-F238E27FC236}">
                <a16:creationId xmlns:a16="http://schemas.microsoft.com/office/drawing/2014/main" id="{7FBA1D07-41D0-4A5C-AC70-4236C9DBCEDF}"/>
              </a:ext>
            </a:extLst>
          </p:cNvPr>
          <p:cNvSpPr/>
          <p:nvPr/>
        </p:nvSpPr>
        <p:spPr>
          <a:xfrm>
            <a:off x="5922380" y="6572723"/>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7" name="文本框 16">
            <a:extLst>
              <a:ext uri="{FF2B5EF4-FFF2-40B4-BE49-F238E27FC236}">
                <a16:creationId xmlns:a16="http://schemas.microsoft.com/office/drawing/2014/main" id="{495EE5BF-54DE-4E30-A537-A90FAC3B2F77}"/>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13" name="图片 12">
            <a:extLst>
              <a:ext uri="{FF2B5EF4-FFF2-40B4-BE49-F238E27FC236}">
                <a16:creationId xmlns:a16="http://schemas.microsoft.com/office/drawing/2014/main" id="{549C80DE-A205-44B4-9791-C3D5CB2BE3C5}"/>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27078" y="5916898"/>
            <a:ext cx="2419384" cy="748497"/>
          </a:xfrm>
          <a:prstGeom prst="rect">
            <a:avLst/>
          </a:prstGeom>
        </p:spPr>
      </p:pic>
    </p:spTree>
    <p:extLst>
      <p:ext uri="{BB962C8B-B14F-4D97-AF65-F5344CB8AC3E}">
        <p14:creationId xmlns:p14="http://schemas.microsoft.com/office/powerpoint/2010/main" val="34303539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grpSp>
        <p:nvGrpSpPr>
          <p:cNvPr id="8" name="组合 7">
            <a:extLst>
              <a:ext uri="{FF2B5EF4-FFF2-40B4-BE49-F238E27FC236}">
                <a16:creationId xmlns:a16="http://schemas.microsoft.com/office/drawing/2014/main" id="{1C66A659-4070-49C0-A7A0-17EB68CE3691}"/>
              </a:ext>
            </a:extLst>
          </p:cNvPr>
          <p:cNvGrpSpPr/>
          <p:nvPr/>
        </p:nvGrpSpPr>
        <p:grpSpPr>
          <a:xfrm>
            <a:off x="1670875" y="1650403"/>
            <a:ext cx="643398" cy="751354"/>
            <a:chOff x="1672255" y="1720972"/>
            <a:chExt cx="643398" cy="751354"/>
          </a:xfrm>
        </p:grpSpPr>
        <p:sp>
          <p:nvSpPr>
            <p:cNvPr id="9" name="任意多边形: 形状 8">
              <a:extLst>
                <a:ext uri="{FF2B5EF4-FFF2-40B4-BE49-F238E27FC236}">
                  <a16:creationId xmlns:a16="http://schemas.microsoft.com/office/drawing/2014/main" id="{DC692CFB-62A8-467C-88F5-357694E6E43A}"/>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0" name="直角三角形 9">
              <a:extLst>
                <a:ext uri="{FF2B5EF4-FFF2-40B4-BE49-F238E27FC236}">
                  <a16:creationId xmlns:a16="http://schemas.microsoft.com/office/drawing/2014/main" id="{756A3117-9F21-43F6-B94D-21B9D3D26851}"/>
                </a:ext>
              </a:extLst>
            </p:cNvPr>
            <p:cNvSpPr/>
            <p:nvPr/>
          </p:nvSpPr>
          <p:spPr>
            <a:xfrm rot="18882053">
              <a:off x="1672255" y="1720972"/>
              <a:ext cx="643398" cy="64339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11" name="文本框 10">
            <a:extLst>
              <a:ext uri="{FF2B5EF4-FFF2-40B4-BE49-F238E27FC236}">
                <a16:creationId xmlns:a16="http://schemas.microsoft.com/office/drawing/2014/main" id="{417FF6A3-917C-4CC6-B69F-D5A2DC567856}"/>
              </a:ext>
            </a:extLst>
          </p:cNvPr>
          <p:cNvSpPr txBox="1"/>
          <p:nvPr/>
        </p:nvSpPr>
        <p:spPr>
          <a:xfrm>
            <a:off x="612616" y="2690924"/>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2" name="文本框 11">
            <a:extLst>
              <a:ext uri="{FF2B5EF4-FFF2-40B4-BE49-F238E27FC236}">
                <a16:creationId xmlns:a16="http://schemas.microsoft.com/office/drawing/2014/main" id="{6A2CA169-A0C6-4A3A-BB6C-875B43F11AF8}"/>
              </a:ext>
            </a:extLst>
          </p:cNvPr>
          <p:cNvSpPr txBox="1"/>
          <p:nvPr/>
        </p:nvSpPr>
        <p:spPr>
          <a:xfrm>
            <a:off x="766350" y="3400464"/>
            <a:ext cx="2454578" cy="2053896"/>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a:t>
            </a:r>
          </a:p>
        </p:txBody>
      </p:sp>
      <p:cxnSp>
        <p:nvCxnSpPr>
          <p:cNvPr id="13" name="直接连接符 12">
            <a:extLst>
              <a:ext uri="{FF2B5EF4-FFF2-40B4-BE49-F238E27FC236}">
                <a16:creationId xmlns:a16="http://schemas.microsoft.com/office/drawing/2014/main" id="{8DB9DBE8-8C5E-42EA-A3D4-C5C455E8C741}"/>
              </a:ext>
            </a:extLst>
          </p:cNvPr>
          <p:cNvCxnSpPr>
            <a:cxnSpLocks/>
          </p:cNvCxnSpPr>
          <p:nvPr/>
        </p:nvCxnSpPr>
        <p:spPr>
          <a:xfrm>
            <a:off x="1802405" y="3321106"/>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90FC3B25-2878-44EB-9014-421CA73E3BB0}"/>
              </a:ext>
            </a:extLst>
          </p:cNvPr>
          <p:cNvSpPr txBox="1"/>
          <p:nvPr/>
        </p:nvSpPr>
        <p:spPr>
          <a:xfrm>
            <a:off x="3326888" y="1833395"/>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5" name="文本框 14">
            <a:extLst>
              <a:ext uri="{FF2B5EF4-FFF2-40B4-BE49-F238E27FC236}">
                <a16:creationId xmlns:a16="http://schemas.microsoft.com/office/drawing/2014/main" id="{9B115CE8-A780-4E9A-A637-C7C8C33BB018}"/>
              </a:ext>
            </a:extLst>
          </p:cNvPr>
          <p:cNvSpPr txBox="1"/>
          <p:nvPr/>
        </p:nvSpPr>
        <p:spPr>
          <a:xfrm>
            <a:off x="3480622" y="2542935"/>
            <a:ext cx="2454578" cy="2055884"/>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a:t>
            </a:r>
          </a:p>
        </p:txBody>
      </p:sp>
      <p:cxnSp>
        <p:nvCxnSpPr>
          <p:cNvPr id="16" name="直接连接符 15">
            <a:extLst>
              <a:ext uri="{FF2B5EF4-FFF2-40B4-BE49-F238E27FC236}">
                <a16:creationId xmlns:a16="http://schemas.microsoft.com/office/drawing/2014/main" id="{596676B6-8C14-4FF3-8262-CD297F156860}"/>
              </a:ext>
            </a:extLst>
          </p:cNvPr>
          <p:cNvCxnSpPr>
            <a:cxnSpLocks/>
          </p:cNvCxnSpPr>
          <p:nvPr/>
        </p:nvCxnSpPr>
        <p:spPr>
          <a:xfrm>
            <a:off x="4516677" y="2463577"/>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7D0D480E-45F1-4F78-A863-6340B21427EE}"/>
              </a:ext>
            </a:extLst>
          </p:cNvPr>
          <p:cNvSpPr txBox="1"/>
          <p:nvPr/>
        </p:nvSpPr>
        <p:spPr>
          <a:xfrm>
            <a:off x="8833935" y="1833395"/>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8" name="文本框 17">
            <a:extLst>
              <a:ext uri="{FF2B5EF4-FFF2-40B4-BE49-F238E27FC236}">
                <a16:creationId xmlns:a16="http://schemas.microsoft.com/office/drawing/2014/main" id="{7AFA4975-31E3-4F5E-AA45-7B5C9FA6B996}"/>
              </a:ext>
            </a:extLst>
          </p:cNvPr>
          <p:cNvSpPr txBox="1"/>
          <p:nvPr/>
        </p:nvSpPr>
        <p:spPr>
          <a:xfrm>
            <a:off x="8987669" y="2542935"/>
            <a:ext cx="2454578" cy="2055884"/>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a:t>
            </a:r>
          </a:p>
        </p:txBody>
      </p:sp>
      <p:cxnSp>
        <p:nvCxnSpPr>
          <p:cNvPr id="19" name="直接连接符 18">
            <a:extLst>
              <a:ext uri="{FF2B5EF4-FFF2-40B4-BE49-F238E27FC236}">
                <a16:creationId xmlns:a16="http://schemas.microsoft.com/office/drawing/2014/main" id="{BB892DC3-6A03-4769-8CCC-F031A26E99B9}"/>
              </a:ext>
            </a:extLst>
          </p:cNvPr>
          <p:cNvCxnSpPr>
            <a:cxnSpLocks/>
          </p:cNvCxnSpPr>
          <p:nvPr/>
        </p:nvCxnSpPr>
        <p:spPr>
          <a:xfrm>
            <a:off x="10023724" y="2463577"/>
            <a:ext cx="37369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C226BB0-6BBE-43D9-B23C-05119531FD1E}"/>
              </a:ext>
            </a:extLst>
          </p:cNvPr>
          <p:cNvSpPr txBox="1"/>
          <p:nvPr/>
        </p:nvSpPr>
        <p:spPr>
          <a:xfrm>
            <a:off x="6087460" y="2690924"/>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21" name="文本框 20">
            <a:extLst>
              <a:ext uri="{FF2B5EF4-FFF2-40B4-BE49-F238E27FC236}">
                <a16:creationId xmlns:a16="http://schemas.microsoft.com/office/drawing/2014/main" id="{5ED19EDF-3B35-4A15-A9C5-859C121D898A}"/>
              </a:ext>
            </a:extLst>
          </p:cNvPr>
          <p:cNvSpPr txBox="1"/>
          <p:nvPr/>
        </p:nvSpPr>
        <p:spPr>
          <a:xfrm>
            <a:off x="6241194" y="3400464"/>
            <a:ext cx="2454578" cy="2055884"/>
          </a:xfrm>
          <a:prstGeom prst="rect">
            <a:avLst/>
          </a:prstGeom>
          <a:noFill/>
        </p:spPr>
        <p:txBody>
          <a:bodyPr wrap="square" rtlCol="0">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在这里输入解释说明文字在这里输入解释说明文字在这里输入解释说明文字在这里输入文字。</a:t>
            </a:r>
          </a:p>
        </p:txBody>
      </p:sp>
      <p:cxnSp>
        <p:nvCxnSpPr>
          <p:cNvPr id="22" name="直接连接符 21">
            <a:extLst>
              <a:ext uri="{FF2B5EF4-FFF2-40B4-BE49-F238E27FC236}">
                <a16:creationId xmlns:a16="http://schemas.microsoft.com/office/drawing/2014/main" id="{3103D142-8A38-417B-93A0-D5E78FE39C0B}"/>
              </a:ext>
            </a:extLst>
          </p:cNvPr>
          <p:cNvCxnSpPr>
            <a:cxnSpLocks/>
          </p:cNvCxnSpPr>
          <p:nvPr/>
        </p:nvCxnSpPr>
        <p:spPr>
          <a:xfrm>
            <a:off x="7277249" y="3321106"/>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B2A6C8A3-82DF-46B5-96DB-F093B8B8CD06}"/>
              </a:ext>
            </a:extLst>
          </p:cNvPr>
          <p:cNvGrpSpPr/>
          <p:nvPr/>
        </p:nvGrpSpPr>
        <p:grpSpPr>
          <a:xfrm flipV="1">
            <a:off x="4411821" y="4839942"/>
            <a:ext cx="643398" cy="751354"/>
            <a:chOff x="1672255" y="1720972"/>
            <a:chExt cx="643398" cy="751354"/>
          </a:xfrm>
          <a:solidFill>
            <a:schemeClr val="accent2"/>
          </a:solidFill>
        </p:grpSpPr>
        <p:sp>
          <p:nvSpPr>
            <p:cNvPr id="24" name="任意多边形: 形状 23">
              <a:extLst>
                <a:ext uri="{FF2B5EF4-FFF2-40B4-BE49-F238E27FC236}">
                  <a16:creationId xmlns:a16="http://schemas.microsoft.com/office/drawing/2014/main" id="{718965B2-FDEA-4236-B7BF-6CE063450057}"/>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7" name="直角三角形 26">
              <a:extLst>
                <a:ext uri="{FF2B5EF4-FFF2-40B4-BE49-F238E27FC236}">
                  <a16:creationId xmlns:a16="http://schemas.microsoft.com/office/drawing/2014/main" id="{54670E29-4A28-4C10-9DF9-086617B45E77}"/>
                </a:ext>
              </a:extLst>
            </p:cNvPr>
            <p:cNvSpPr/>
            <p:nvPr/>
          </p:nvSpPr>
          <p:spPr>
            <a:xfrm rot="18882053">
              <a:off x="1672255" y="1720972"/>
              <a:ext cx="643398" cy="643398"/>
            </a:xfrm>
            <a:prstGeom prst="r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28" name="组合 27">
            <a:extLst>
              <a:ext uri="{FF2B5EF4-FFF2-40B4-BE49-F238E27FC236}">
                <a16:creationId xmlns:a16="http://schemas.microsoft.com/office/drawing/2014/main" id="{A8D07919-8F1B-431D-8431-2B6DAAE98BD7}"/>
              </a:ext>
            </a:extLst>
          </p:cNvPr>
          <p:cNvGrpSpPr/>
          <p:nvPr/>
        </p:nvGrpSpPr>
        <p:grpSpPr>
          <a:xfrm flipV="1">
            <a:off x="9883917" y="4839942"/>
            <a:ext cx="643398" cy="751354"/>
            <a:chOff x="1672255" y="1720972"/>
            <a:chExt cx="643398" cy="751354"/>
          </a:xfrm>
          <a:solidFill>
            <a:schemeClr val="accent2"/>
          </a:solidFill>
        </p:grpSpPr>
        <p:sp>
          <p:nvSpPr>
            <p:cNvPr id="30" name="任意多边形: 形状 29">
              <a:extLst>
                <a:ext uri="{FF2B5EF4-FFF2-40B4-BE49-F238E27FC236}">
                  <a16:creationId xmlns:a16="http://schemas.microsoft.com/office/drawing/2014/main" id="{1FD15D71-650E-4B7A-9433-A00F8D0947CD}"/>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1" name="直角三角形 30">
              <a:extLst>
                <a:ext uri="{FF2B5EF4-FFF2-40B4-BE49-F238E27FC236}">
                  <a16:creationId xmlns:a16="http://schemas.microsoft.com/office/drawing/2014/main" id="{CE53E6D0-7834-4248-92CC-1B2D3D9DD37B}"/>
                </a:ext>
              </a:extLst>
            </p:cNvPr>
            <p:cNvSpPr/>
            <p:nvPr/>
          </p:nvSpPr>
          <p:spPr>
            <a:xfrm rot="18882053">
              <a:off x="1672255" y="1720972"/>
              <a:ext cx="643398" cy="643398"/>
            </a:xfrm>
            <a:prstGeom prst="rtTriangle">
              <a:avLst/>
            </a:prstGeom>
            <a:grp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32" name="组合 31">
            <a:extLst>
              <a:ext uri="{FF2B5EF4-FFF2-40B4-BE49-F238E27FC236}">
                <a16:creationId xmlns:a16="http://schemas.microsoft.com/office/drawing/2014/main" id="{C28EA301-9519-4F19-89DB-27C4DFCC4303}"/>
              </a:ext>
            </a:extLst>
          </p:cNvPr>
          <p:cNvGrpSpPr/>
          <p:nvPr/>
        </p:nvGrpSpPr>
        <p:grpSpPr>
          <a:xfrm>
            <a:off x="7142120" y="1650403"/>
            <a:ext cx="643398" cy="751354"/>
            <a:chOff x="1672255" y="1720972"/>
            <a:chExt cx="643398" cy="751354"/>
          </a:xfrm>
        </p:grpSpPr>
        <p:sp>
          <p:nvSpPr>
            <p:cNvPr id="33" name="任意多边形: 形状 32">
              <a:extLst>
                <a:ext uri="{FF2B5EF4-FFF2-40B4-BE49-F238E27FC236}">
                  <a16:creationId xmlns:a16="http://schemas.microsoft.com/office/drawing/2014/main" id="{EE9CFA62-5C30-4B9B-8006-370AEB2672A3}"/>
                </a:ext>
              </a:extLst>
            </p:cNvPr>
            <p:cNvSpPr/>
            <p:nvPr/>
          </p:nvSpPr>
          <p:spPr>
            <a:xfrm rot="18900000">
              <a:off x="1681157" y="1862607"/>
              <a:ext cx="609719" cy="609719"/>
            </a:xfrm>
            <a:custGeom>
              <a:avLst/>
              <a:gdLst>
                <a:gd name="connsiteX0" fmla="*/ 0 w 609719"/>
                <a:gd name="connsiteY0" fmla="*/ 0 h 609719"/>
                <a:gd name="connsiteX1" fmla="*/ 115609 w 609719"/>
                <a:gd name="connsiteY1" fmla="*/ 115609 h 609719"/>
                <a:gd name="connsiteX2" fmla="*/ 115609 w 609719"/>
                <a:gd name="connsiteY2" fmla="*/ 509211 h 609719"/>
                <a:gd name="connsiteX3" fmla="*/ 509211 w 609719"/>
                <a:gd name="connsiteY3" fmla="*/ 509211 h 609719"/>
                <a:gd name="connsiteX4" fmla="*/ 609719 w 609719"/>
                <a:gd name="connsiteY4" fmla="*/ 609719 h 609719"/>
                <a:gd name="connsiteX5" fmla="*/ 0 w 609719"/>
                <a:gd name="connsiteY5" fmla="*/ 609719 h 609719"/>
                <a:gd name="connsiteX6" fmla="*/ 0 w 609719"/>
                <a:gd name="connsiteY6" fmla="*/ 0 h 609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719" h="609719">
                  <a:moveTo>
                    <a:pt x="0" y="0"/>
                  </a:moveTo>
                  <a:lnTo>
                    <a:pt x="115609" y="115609"/>
                  </a:lnTo>
                  <a:lnTo>
                    <a:pt x="115609" y="509211"/>
                  </a:lnTo>
                  <a:lnTo>
                    <a:pt x="509211" y="509211"/>
                  </a:lnTo>
                  <a:lnTo>
                    <a:pt x="609719" y="609719"/>
                  </a:lnTo>
                  <a:lnTo>
                    <a:pt x="0" y="609719"/>
                  </a:lnTo>
                  <a:lnTo>
                    <a:pt x="0" y="0"/>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4" name="直角三角形 33">
              <a:extLst>
                <a:ext uri="{FF2B5EF4-FFF2-40B4-BE49-F238E27FC236}">
                  <a16:creationId xmlns:a16="http://schemas.microsoft.com/office/drawing/2014/main" id="{4B6F8974-42E5-49EB-93E3-4FD106E75B93}"/>
                </a:ext>
              </a:extLst>
            </p:cNvPr>
            <p:cNvSpPr/>
            <p:nvPr/>
          </p:nvSpPr>
          <p:spPr>
            <a:xfrm rot="18882053">
              <a:off x="1672255" y="1720972"/>
              <a:ext cx="643398" cy="643398"/>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sp>
        <p:nvSpPr>
          <p:cNvPr id="35" name="writing_122117">
            <a:extLst>
              <a:ext uri="{FF2B5EF4-FFF2-40B4-BE49-F238E27FC236}">
                <a16:creationId xmlns:a16="http://schemas.microsoft.com/office/drawing/2014/main" id="{31E8520F-2CBD-422C-AB85-F285E5F5334A}"/>
              </a:ext>
            </a:extLst>
          </p:cNvPr>
          <p:cNvSpPr>
            <a:spLocks noChangeAspect="1"/>
          </p:cNvSpPr>
          <p:nvPr/>
        </p:nvSpPr>
        <p:spPr bwMode="auto">
          <a:xfrm>
            <a:off x="4553725" y="4883837"/>
            <a:ext cx="336990" cy="336480"/>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bg1"/>
          </a:solidFill>
          <a:ln>
            <a:noFill/>
          </a:ln>
        </p:spPr>
      </p:sp>
      <p:pic>
        <p:nvPicPr>
          <p:cNvPr id="36" name="图形 35" descr="拼图">
            <a:extLst>
              <a:ext uri="{FF2B5EF4-FFF2-40B4-BE49-F238E27FC236}">
                <a16:creationId xmlns:a16="http://schemas.microsoft.com/office/drawing/2014/main" id="{5CFB4A62-63D4-42F9-86A6-CCDE5DB1F0D2}"/>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11885" y="2012789"/>
            <a:ext cx="361378" cy="361378"/>
          </a:xfrm>
          <a:prstGeom prst="rect">
            <a:avLst/>
          </a:prstGeom>
        </p:spPr>
      </p:pic>
      <p:pic>
        <p:nvPicPr>
          <p:cNvPr id="37" name="图形 36" descr="标牌">
            <a:extLst>
              <a:ext uri="{FF2B5EF4-FFF2-40B4-BE49-F238E27FC236}">
                <a16:creationId xmlns:a16="http://schemas.microsoft.com/office/drawing/2014/main" id="{1AE8EAC4-18CB-4F43-AA16-4B34ACAF0A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983419" y="4820538"/>
            <a:ext cx="463078" cy="463078"/>
          </a:xfrm>
          <a:prstGeom prst="rect">
            <a:avLst/>
          </a:prstGeom>
        </p:spPr>
      </p:pic>
      <p:sp>
        <p:nvSpPr>
          <p:cNvPr id="38" name="accept_38398">
            <a:extLst>
              <a:ext uri="{FF2B5EF4-FFF2-40B4-BE49-F238E27FC236}">
                <a16:creationId xmlns:a16="http://schemas.microsoft.com/office/drawing/2014/main" id="{345B7B09-420B-48F4-A5A6-BC3C696CADE2}"/>
              </a:ext>
            </a:extLst>
          </p:cNvPr>
          <p:cNvSpPr>
            <a:spLocks noChangeAspect="1"/>
          </p:cNvSpPr>
          <p:nvPr/>
        </p:nvSpPr>
        <p:spPr bwMode="auto">
          <a:xfrm>
            <a:off x="7277249" y="2012789"/>
            <a:ext cx="405057" cy="380459"/>
          </a:xfrm>
          <a:custGeom>
            <a:avLst/>
            <a:gdLst>
              <a:gd name="connsiteX0" fmla="*/ 543411 w 606580"/>
              <a:gd name="connsiteY0" fmla="*/ 61956 h 569745"/>
              <a:gd name="connsiteX1" fmla="*/ 556798 w 606580"/>
              <a:gd name="connsiteY1" fmla="*/ 67559 h 569745"/>
              <a:gd name="connsiteX2" fmla="*/ 601369 w 606580"/>
              <a:gd name="connsiteY2" fmla="*/ 112060 h 569745"/>
              <a:gd name="connsiteX3" fmla="*/ 606580 w 606580"/>
              <a:gd name="connsiteY3" fmla="*/ 125346 h 569745"/>
              <a:gd name="connsiteX4" fmla="*/ 601369 w 606580"/>
              <a:gd name="connsiteY4" fmla="*/ 138712 h 569745"/>
              <a:gd name="connsiteX5" fmla="*/ 295704 w 606580"/>
              <a:gd name="connsiteY5" fmla="*/ 442134 h 569745"/>
              <a:gd name="connsiteX6" fmla="*/ 281916 w 606580"/>
              <a:gd name="connsiteY6" fmla="*/ 447737 h 569745"/>
              <a:gd name="connsiteX7" fmla="*/ 279671 w 606580"/>
              <a:gd name="connsiteY7" fmla="*/ 447337 h 569745"/>
              <a:gd name="connsiteX8" fmla="*/ 268528 w 606580"/>
              <a:gd name="connsiteY8" fmla="*/ 442134 h 569745"/>
              <a:gd name="connsiteX9" fmla="*/ 117339 w 606580"/>
              <a:gd name="connsiteY9" fmla="*/ 290783 h 569745"/>
              <a:gd name="connsiteX10" fmla="*/ 112128 w 606580"/>
              <a:gd name="connsiteY10" fmla="*/ 277497 h 569745"/>
              <a:gd name="connsiteX11" fmla="*/ 117339 w 606580"/>
              <a:gd name="connsiteY11" fmla="*/ 264451 h 569745"/>
              <a:gd name="connsiteX12" fmla="*/ 162311 w 606580"/>
              <a:gd name="connsiteY12" fmla="*/ 219950 h 569745"/>
              <a:gd name="connsiteX13" fmla="*/ 175297 w 606580"/>
              <a:gd name="connsiteY13" fmla="*/ 214428 h 569745"/>
              <a:gd name="connsiteX14" fmla="*/ 188685 w 606580"/>
              <a:gd name="connsiteY14" fmla="*/ 219950 h 569745"/>
              <a:gd name="connsiteX15" fmla="*/ 282316 w 606580"/>
              <a:gd name="connsiteY15" fmla="*/ 313434 h 569745"/>
              <a:gd name="connsiteX16" fmla="*/ 530023 w 606580"/>
              <a:gd name="connsiteY16" fmla="*/ 67559 h 569745"/>
              <a:gd name="connsiteX17" fmla="*/ 543411 w 606580"/>
              <a:gd name="connsiteY17" fmla="*/ 61956 h 569745"/>
              <a:gd name="connsiteX18" fmla="*/ 285296 w 606580"/>
              <a:gd name="connsiteY18" fmla="*/ 0 h 569745"/>
              <a:gd name="connsiteX19" fmla="*/ 332832 w 606580"/>
              <a:gd name="connsiteY19" fmla="*/ 19690 h 569745"/>
              <a:gd name="connsiteX20" fmla="*/ 431271 w 606580"/>
              <a:gd name="connsiteY20" fmla="*/ 117983 h 569745"/>
              <a:gd name="connsiteX21" fmla="*/ 283452 w 606580"/>
              <a:gd name="connsiteY21" fmla="*/ 265982 h 569745"/>
              <a:gd name="connsiteX22" fmla="*/ 213631 w 606580"/>
              <a:gd name="connsiteY22" fmla="*/ 196265 h 569745"/>
              <a:gd name="connsiteX23" fmla="*/ 176837 w 606580"/>
              <a:gd name="connsiteY23" fmla="*/ 180657 h 569745"/>
              <a:gd name="connsiteX24" fmla="*/ 139642 w 606580"/>
              <a:gd name="connsiteY24" fmla="*/ 195865 h 569745"/>
              <a:gd name="connsiteX25" fmla="*/ 95072 w 606580"/>
              <a:gd name="connsiteY25" fmla="*/ 240769 h 569745"/>
              <a:gd name="connsiteX26" fmla="*/ 79521 w 606580"/>
              <a:gd name="connsiteY26" fmla="*/ 277509 h 569745"/>
              <a:gd name="connsiteX27" fmla="*/ 95072 w 606580"/>
              <a:gd name="connsiteY27" fmla="*/ 314568 h 569745"/>
              <a:gd name="connsiteX28" fmla="*/ 245937 w 606580"/>
              <a:gd name="connsiteY28" fmla="*/ 465930 h 569745"/>
              <a:gd name="connsiteX29" fmla="*/ 270787 w 606580"/>
              <a:gd name="connsiteY29" fmla="*/ 479617 h 569745"/>
              <a:gd name="connsiteX30" fmla="*/ 273031 w 606580"/>
              <a:gd name="connsiteY30" fmla="*/ 481138 h 569745"/>
              <a:gd name="connsiteX31" fmla="*/ 283452 w 606580"/>
              <a:gd name="connsiteY31" fmla="*/ 481138 h 569745"/>
              <a:gd name="connsiteX32" fmla="*/ 320247 w 606580"/>
              <a:gd name="connsiteY32" fmla="*/ 465930 h 569745"/>
              <a:gd name="connsiteX33" fmla="*/ 550151 w 606580"/>
              <a:gd name="connsiteY33" fmla="*/ 236287 h 569745"/>
              <a:gd name="connsiteX34" fmla="*/ 550872 w 606580"/>
              <a:gd name="connsiteY34" fmla="*/ 237407 h 569745"/>
              <a:gd name="connsiteX35" fmla="*/ 570592 w 606580"/>
              <a:gd name="connsiteY35" fmla="*/ 284873 h 569745"/>
              <a:gd name="connsiteX36" fmla="*/ 550872 w 606580"/>
              <a:gd name="connsiteY36" fmla="*/ 332338 h 569745"/>
              <a:gd name="connsiteX37" fmla="*/ 332832 w 606580"/>
              <a:gd name="connsiteY37" fmla="*/ 550135 h 569745"/>
              <a:gd name="connsiteX38" fmla="*/ 285456 w 606580"/>
              <a:gd name="connsiteY38" fmla="*/ 569745 h 569745"/>
              <a:gd name="connsiteX39" fmla="*/ 237760 w 606580"/>
              <a:gd name="connsiteY39" fmla="*/ 550135 h 569745"/>
              <a:gd name="connsiteX40" fmla="*/ 19720 w 606580"/>
              <a:gd name="connsiteY40" fmla="*/ 332338 h 569745"/>
              <a:gd name="connsiteX41" fmla="*/ 0 w 606580"/>
              <a:gd name="connsiteY41" fmla="*/ 284873 h 569745"/>
              <a:gd name="connsiteX42" fmla="*/ 19720 w 606580"/>
              <a:gd name="connsiteY42" fmla="*/ 237407 h 569745"/>
              <a:gd name="connsiteX43" fmla="*/ 237760 w 606580"/>
              <a:gd name="connsiteY43" fmla="*/ 19690 h 569745"/>
              <a:gd name="connsiteX44" fmla="*/ 285296 w 606580"/>
              <a:gd name="connsiteY44" fmla="*/ 0 h 5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580" h="569745">
                <a:moveTo>
                  <a:pt x="543411" y="61956"/>
                </a:moveTo>
                <a:cubicBezTo>
                  <a:pt x="548621" y="61956"/>
                  <a:pt x="553030" y="63797"/>
                  <a:pt x="556798" y="67559"/>
                </a:cubicBezTo>
                <a:lnTo>
                  <a:pt x="601369" y="112060"/>
                </a:lnTo>
                <a:cubicBezTo>
                  <a:pt x="604816" y="115741"/>
                  <a:pt x="606580" y="120223"/>
                  <a:pt x="606580" y="125346"/>
                </a:cubicBezTo>
                <a:cubicBezTo>
                  <a:pt x="606580" y="130548"/>
                  <a:pt x="604816" y="135030"/>
                  <a:pt x="601369" y="138712"/>
                </a:cubicBezTo>
                <a:lnTo>
                  <a:pt x="295704" y="442134"/>
                </a:lnTo>
                <a:cubicBezTo>
                  <a:pt x="291455" y="445896"/>
                  <a:pt x="286886" y="447737"/>
                  <a:pt x="281916" y="447737"/>
                </a:cubicBezTo>
                <a:cubicBezTo>
                  <a:pt x="280954" y="447737"/>
                  <a:pt x="280232" y="447577"/>
                  <a:pt x="279671" y="447337"/>
                </a:cubicBezTo>
                <a:cubicBezTo>
                  <a:pt x="275262" y="446857"/>
                  <a:pt x="271494" y="445096"/>
                  <a:pt x="268528" y="442134"/>
                </a:cubicBezTo>
                <a:lnTo>
                  <a:pt x="117339" y="290783"/>
                </a:lnTo>
                <a:cubicBezTo>
                  <a:pt x="113892" y="287102"/>
                  <a:pt x="112128" y="282700"/>
                  <a:pt x="112128" y="277497"/>
                </a:cubicBezTo>
                <a:cubicBezTo>
                  <a:pt x="112128" y="272295"/>
                  <a:pt x="113892" y="267973"/>
                  <a:pt x="117339" y="264451"/>
                </a:cubicBezTo>
                <a:lnTo>
                  <a:pt x="162311" y="219950"/>
                </a:lnTo>
                <a:cubicBezTo>
                  <a:pt x="165517" y="216268"/>
                  <a:pt x="169846" y="214428"/>
                  <a:pt x="175297" y="214428"/>
                </a:cubicBezTo>
                <a:cubicBezTo>
                  <a:pt x="180748" y="214428"/>
                  <a:pt x="185238" y="216268"/>
                  <a:pt x="188685" y="219950"/>
                </a:cubicBezTo>
                <a:lnTo>
                  <a:pt x="282316" y="313434"/>
                </a:lnTo>
                <a:lnTo>
                  <a:pt x="530023" y="67559"/>
                </a:lnTo>
                <a:cubicBezTo>
                  <a:pt x="533711" y="63797"/>
                  <a:pt x="538200" y="61956"/>
                  <a:pt x="543411" y="61956"/>
                </a:cubicBezTo>
                <a:close/>
                <a:moveTo>
                  <a:pt x="285296" y="0"/>
                </a:moveTo>
                <a:cubicBezTo>
                  <a:pt x="303894" y="0"/>
                  <a:pt x="319685" y="6563"/>
                  <a:pt x="332832" y="19690"/>
                </a:cubicBezTo>
                <a:lnTo>
                  <a:pt x="431271" y="117983"/>
                </a:lnTo>
                <a:lnTo>
                  <a:pt x="283452" y="265982"/>
                </a:lnTo>
                <a:lnTo>
                  <a:pt x="213631" y="196265"/>
                </a:lnTo>
                <a:cubicBezTo>
                  <a:pt x="203210" y="185860"/>
                  <a:pt x="190946" y="180657"/>
                  <a:pt x="176837" y="180657"/>
                </a:cubicBezTo>
                <a:cubicBezTo>
                  <a:pt x="162248" y="180657"/>
                  <a:pt x="149822" y="185780"/>
                  <a:pt x="139642" y="195865"/>
                </a:cubicBezTo>
                <a:lnTo>
                  <a:pt x="95072" y="240769"/>
                </a:lnTo>
                <a:cubicBezTo>
                  <a:pt x="84731" y="250694"/>
                  <a:pt x="79521" y="262861"/>
                  <a:pt x="79521" y="277509"/>
                </a:cubicBezTo>
                <a:cubicBezTo>
                  <a:pt x="79521" y="291836"/>
                  <a:pt x="84731" y="304163"/>
                  <a:pt x="95072" y="314568"/>
                </a:cubicBezTo>
                <a:lnTo>
                  <a:pt x="245937" y="465930"/>
                </a:lnTo>
                <a:cubicBezTo>
                  <a:pt x="253311" y="472813"/>
                  <a:pt x="261648" y="477376"/>
                  <a:pt x="270787" y="479617"/>
                </a:cubicBezTo>
                <a:lnTo>
                  <a:pt x="273031" y="481138"/>
                </a:lnTo>
                <a:lnTo>
                  <a:pt x="283452" y="481138"/>
                </a:lnTo>
                <a:cubicBezTo>
                  <a:pt x="298282" y="481138"/>
                  <a:pt x="310547" y="476015"/>
                  <a:pt x="320247" y="465930"/>
                </a:cubicBezTo>
                <a:lnTo>
                  <a:pt x="550151" y="236287"/>
                </a:lnTo>
                <a:lnTo>
                  <a:pt x="550872" y="237407"/>
                </a:lnTo>
                <a:cubicBezTo>
                  <a:pt x="564019" y="250534"/>
                  <a:pt x="570592" y="266303"/>
                  <a:pt x="570592" y="284873"/>
                </a:cubicBezTo>
                <a:cubicBezTo>
                  <a:pt x="570592" y="303443"/>
                  <a:pt x="564019" y="319291"/>
                  <a:pt x="550872" y="332338"/>
                </a:cubicBezTo>
                <a:lnTo>
                  <a:pt x="332832" y="550135"/>
                </a:lnTo>
                <a:cubicBezTo>
                  <a:pt x="319926" y="563182"/>
                  <a:pt x="304134" y="569745"/>
                  <a:pt x="285456" y="569745"/>
                </a:cubicBezTo>
                <a:cubicBezTo>
                  <a:pt x="266779" y="569745"/>
                  <a:pt x="250826" y="563182"/>
                  <a:pt x="237760" y="550135"/>
                </a:cubicBezTo>
                <a:lnTo>
                  <a:pt x="19720" y="332338"/>
                </a:lnTo>
                <a:cubicBezTo>
                  <a:pt x="6573" y="319291"/>
                  <a:pt x="0" y="303443"/>
                  <a:pt x="0" y="284873"/>
                </a:cubicBezTo>
                <a:cubicBezTo>
                  <a:pt x="0" y="266383"/>
                  <a:pt x="6573" y="250534"/>
                  <a:pt x="19720" y="237407"/>
                </a:cubicBezTo>
                <a:lnTo>
                  <a:pt x="237760" y="19690"/>
                </a:lnTo>
                <a:cubicBezTo>
                  <a:pt x="250907" y="6563"/>
                  <a:pt x="266698" y="0"/>
                  <a:pt x="285296" y="0"/>
                </a:cubicBezTo>
                <a:close/>
              </a:path>
            </a:pathLst>
          </a:custGeom>
          <a:solidFill>
            <a:schemeClr val="bg1"/>
          </a:solidFill>
          <a:ln>
            <a:noFill/>
          </a:ln>
        </p:spPr>
      </p:sp>
      <p:sp>
        <p:nvSpPr>
          <p:cNvPr id="39" name="任意多边形: 形状 38">
            <a:extLst>
              <a:ext uri="{FF2B5EF4-FFF2-40B4-BE49-F238E27FC236}">
                <a16:creationId xmlns:a16="http://schemas.microsoft.com/office/drawing/2014/main" id="{24468E5E-9FDB-45C5-A6CE-63E79AC07C46}"/>
              </a:ext>
            </a:extLst>
          </p:cNvPr>
          <p:cNvSpPr/>
          <p:nvPr/>
        </p:nvSpPr>
        <p:spPr>
          <a:xfrm rot="18900000">
            <a:off x="-155725" y="1746640"/>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40" name="任意多边形: 形状 39">
            <a:extLst>
              <a:ext uri="{FF2B5EF4-FFF2-40B4-BE49-F238E27FC236}">
                <a16:creationId xmlns:a16="http://schemas.microsoft.com/office/drawing/2014/main" id="{3F495564-AA73-40D2-990F-22DD7A9EE166}"/>
              </a:ext>
            </a:extLst>
          </p:cNvPr>
          <p:cNvSpPr/>
          <p:nvPr/>
        </p:nvSpPr>
        <p:spPr>
          <a:xfrm rot="2700000" flipV="1">
            <a:off x="2582674" y="1218885"/>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41" name="任意多边形: 形状 40">
            <a:extLst>
              <a:ext uri="{FF2B5EF4-FFF2-40B4-BE49-F238E27FC236}">
                <a16:creationId xmlns:a16="http://schemas.microsoft.com/office/drawing/2014/main" id="{0ADE3B93-C31B-4546-918A-0931E3E3F3AF}"/>
              </a:ext>
            </a:extLst>
          </p:cNvPr>
          <p:cNvSpPr/>
          <p:nvPr/>
        </p:nvSpPr>
        <p:spPr>
          <a:xfrm rot="18900000">
            <a:off x="5321073" y="1746640"/>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42" name="任意多边形: 形状 41">
            <a:extLst>
              <a:ext uri="{FF2B5EF4-FFF2-40B4-BE49-F238E27FC236}">
                <a16:creationId xmlns:a16="http://schemas.microsoft.com/office/drawing/2014/main" id="{17F2DFB8-BC3E-4078-ACE3-DA77C1916FD6}"/>
              </a:ext>
            </a:extLst>
          </p:cNvPr>
          <p:cNvSpPr/>
          <p:nvPr/>
        </p:nvSpPr>
        <p:spPr>
          <a:xfrm rot="2700000" flipV="1">
            <a:off x="8059471" y="1218885"/>
            <a:ext cx="4279092" cy="4279092"/>
          </a:xfrm>
          <a:custGeom>
            <a:avLst/>
            <a:gdLst>
              <a:gd name="connsiteX0" fmla="*/ 2574594 w 4279092"/>
              <a:gd name="connsiteY0" fmla="*/ 44157 h 4279092"/>
              <a:gd name="connsiteX1" fmla="*/ 3100481 w 4279092"/>
              <a:gd name="connsiteY1" fmla="*/ 570044 h 4279092"/>
              <a:gd name="connsiteX2" fmla="*/ 3100481 w 4279092"/>
              <a:gd name="connsiteY2" fmla="*/ 1179763 h 4279092"/>
              <a:gd name="connsiteX3" fmla="*/ 3710200 w 4279092"/>
              <a:gd name="connsiteY3" fmla="*/ 1179763 h 4279092"/>
              <a:gd name="connsiteX4" fmla="*/ 4234935 w 4279092"/>
              <a:gd name="connsiteY4" fmla="*/ 1704498 h 4279092"/>
              <a:gd name="connsiteX5" fmla="*/ 4234935 w 4279092"/>
              <a:gd name="connsiteY5" fmla="*/ 1917708 h 4279092"/>
              <a:gd name="connsiteX6" fmla="*/ 1917708 w 4279092"/>
              <a:gd name="connsiteY6" fmla="*/ 4234935 h 4279092"/>
              <a:gd name="connsiteX7" fmla="*/ 1704498 w 4279092"/>
              <a:gd name="connsiteY7" fmla="*/ 4234935 h 4279092"/>
              <a:gd name="connsiteX8" fmla="*/ 44157 w 4279092"/>
              <a:gd name="connsiteY8" fmla="*/ 2574594 h 4279092"/>
              <a:gd name="connsiteX9" fmla="*/ 44157 w 4279092"/>
              <a:gd name="connsiteY9" fmla="*/ 2361384 h 4279092"/>
              <a:gd name="connsiteX10" fmla="*/ 2361384 w 4279092"/>
              <a:gd name="connsiteY10" fmla="*/ 44157 h 4279092"/>
              <a:gd name="connsiteX11" fmla="*/ 2574594 w 4279092"/>
              <a:gd name="connsiteY11" fmla="*/ 44157 h 427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9092" h="4279092">
                <a:moveTo>
                  <a:pt x="2574594" y="44157"/>
                </a:moveTo>
                <a:lnTo>
                  <a:pt x="3100481" y="570044"/>
                </a:lnTo>
                <a:lnTo>
                  <a:pt x="3100481" y="1179763"/>
                </a:lnTo>
                <a:lnTo>
                  <a:pt x="3710200" y="1179763"/>
                </a:lnTo>
                <a:lnTo>
                  <a:pt x="4234935" y="1704498"/>
                </a:lnTo>
                <a:cubicBezTo>
                  <a:pt x="4293812" y="1763375"/>
                  <a:pt x="4293812" y="1858831"/>
                  <a:pt x="4234935" y="1917708"/>
                </a:cubicBezTo>
                <a:lnTo>
                  <a:pt x="1917708" y="4234935"/>
                </a:lnTo>
                <a:cubicBezTo>
                  <a:pt x="1858831" y="4293812"/>
                  <a:pt x="1763375" y="4293812"/>
                  <a:pt x="1704498" y="4234935"/>
                </a:cubicBezTo>
                <a:lnTo>
                  <a:pt x="44157" y="2574594"/>
                </a:lnTo>
                <a:cubicBezTo>
                  <a:pt x="-14719" y="2515717"/>
                  <a:pt x="-14719" y="2420261"/>
                  <a:pt x="44157" y="2361384"/>
                </a:cubicBezTo>
                <a:lnTo>
                  <a:pt x="2361384" y="44157"/>
                </a:lnTo>
                <a:cubicBezTo>
                  <a:pt x="2420261" y="-14719"/>
                  <a:pt x="2515717" y="-14719"/>
                  <a:pt x="2574594" y="44157"/>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Tree>
    <p:extLst>
      <p:ext uri="{BB962C8B-B14F-4D97-AF65-F5344CB8AC3E}">
        <p14:creationId xmlns:p14="http://schemas.microsoft.com/office/powerpoint/2010/main" val="36069665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椭圆 7">
            <a:extLst>
              <a:ext uri="{FF2B5EF4-FFF2-40B4-BE49-F238E27FC236}">
                <a16:creationId xmlns:a16="http://schemas.microsoft.com/office/drawing/2014/main" id="{54751904-D7EE-4991-B4A8-C6817DC9E809}"/>
              </a:ext>
            </a:extLst>
          </p:cNvPr>
          <p:cNvSpPr/>
          <p:nvPr/>
        </p:nvSpPr>
        <p:spPr>
          <a:xfrm>
            <a:off x="7034689" y="4331898"/>
            <a:ext cx="938038" cy="938038"/>
          </a:xfrm>
          <a:prstGeom prst="ellipse">
            <a:avLst/>
          </a:prstGeom>
          <a:solidFill>
            <a:srgbClr val="034C9C"/>
          </a:solidFill>
          <a:ln w="25400" cap="flat" cmpd="sng" algn="ctr">
            <a:noFill/>
            <a:prstDash val="solid"/>
          </a:ln>
          <a:effectLst/>
        </p:spPr>
        <p:txBody>
          <a:bodyPr lIns="68562" tIns="34281" rIns="68562" bIns="34281" rtlCol="0" anchor="ctr"/>
          <a:lstStyle/>
          <a:p>
            <a:pPr algn="ctr" defTabSz="685617"/>
            <a:endParaRPr lang="zh-CN" altLang="en-US" sz="1300" kern="0" dirty="0">
              <a:solidFill>
                <a:prstClr val="white"/>
              </a:solidFill>
              <a:latin typeface="Calibri"/>
              <a:ea typeface="宋体" panose="02010600030101010101" pitchFamily="2" charset="-122"/>
            </a:endParaRPr>
          </a:p>
        </p:txBody>
      </p:sp>
      <p:pic>
        <p:nvPicPr>
          <p:cNvPr id="9" name="Picture 5" descr="Picture 5">
            <a:extLst>
              <a:ext uri="{FF2B5EF4-FFF2-40B4-BE49-F238E27FC236}">
                <a16:creationId xmlns:a16="http://schemas.microsoft.com/office/drawing/2014/main" id="{BB74E667-4F8A-4B2F-9121-696C67173C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24031" y="980728"/>
            <a:ext cx="8854698" cy="5308605"/>
          </a:xfrm>
          <a:prstGeom prst="rect">
            <a:avLst/>
          </a:prstGeom>
          <a:ln w="12700">
            <a:miter lim="400000"/>
          </a:ln>
        </p:spPr>
      </p:pic>
      <p:sp>
        <p:nvSpPr>
          <p:cNvPr id="10" name="文本框 9">
            <a:extLst>
              <a:ext uri="{FF2B5EF4-FFF2-40B4-BE49-F238E27FC236}">
                <a16:creationId xmlns:a16="http://schemas.microsoft.com/office/drawing/2014/main" id="{980661DE-A523-4F7D-B391-0FE2C0EE6039}"/>
              </a:ext>
            </a:extLst>
          </p:cNvPr>
          <p:cNvSpPr txBox="1"/>
          <p:nvPr/>
        </p:nvSpPr>
        <p:spPr>
          <a:xfrm>
            <a:off x="6955608" y="1423518"/>
            <a:ext cx="1603860" cy="738344"/>
          </a:xfrm>
          <a:prstGeom prst="rect">
            <a:avLst/>
          </a:prstGeom>
          <a:noFill/>
        </p:spPr>
        <p:txBody>
          <a:bodyPr wrap="square" rtlCol="0">
            <a:spAutoFit/>
          </a:bodyPr>
          <a:lstStyle/>
          <a:p>
            <a:pPr algn="dist">
              <a:lnSpc>
                <a:spcPct val="120000"/>
              </a:lnSpc>
            </a:pPr>
            <a:r>
              <a:rPr lang="zh-CN" altLang="en-US" sz="2400" b="1" dirty="0">
                <a:solidFill>
                  <a:srgbClr val="034C9C"/>
                </a:solidFill>
                <a:latin typeface="微软雅黑" panose="020B0503020204020204" pitchFamily="34" charset="-122"/>
                <a:ea typeface="微软雅黑" panose="020B0503020204020204" pitchFamily="34" charset="-122"/>
              </a:rPr>
              <a:t>添加标题</a:t>
            </a:r>
            <a:endParaRPr lang="en-US" altLang="zh-CN" sz="2400" b="1" dirty="0">
              <a:solidFill>
                <a:srgbClr val="034C9C"/>
              </a:solidFill>
              <a:latin typeface="微软雅黑" panose="020B0503020204020204" pitchFamily="34" charset="-122"/>
              <a:ea typeface="微软雅黑" panose="020B0503020204020204" pitchFamily="34" charset="-122"/>
            </a:endParaRPr>
          </a:p>
          <a:p>
            <a:pPr algn="dist">
              <a:lnSpc>
                <a:spcPct val="120000"/>
              </a:lnSpc>
            </a:pPr>
            <a:r>
              <a:rPr lang="en-US" altLang="zh-CN" sz="1200" b="1" dirty="0">
                <a:solidFill>
                  <a:srgbClr val="034C9C"/>
                </a:solidFill>
                <a:latin typeface="微软雅黑" panose="020B0503020204020204" pitchFamily="34" charset="-122"/>
                <a:ea typeface="微软雅黑" panose="020B0503020204020204" pitchFamily="34" charset="-122"/>
              </a:rPr>
              <a:t>Add the title here</a:t>
            </a:r>
            <a:endParaRPr lang="zh-CN" altLang="en-US" sz="1200" b="1" dirty="0">
              <a:solidFill>
                <a:srgbClr val="034C9C"/>
              </a:solidFill>
              <a:latin typeface="微软雅黑" panose="020B0503020204020204" pitchFamily="34" charset="-122"/>
              <a:ea typeface="微软雅黑" panose="020B0503020204020204" pitchFamily="34" charset="-122"/>
            </a:endParaRPr>
          </a:p>
        </p:txBody>
      </p:sp>
      <p:grpSp>
        <p:nvGrpSpPr>
          <p:cNvPr id="11" name="组合 10">
            <a:extLst>
              <a:ext uri="{FF2B5EF4-FFF2-40B4-BE49-F238E27FC236}">
                <a16:creationId xmlns:a16="http://schemas.microsoft.com/office/drawing/2014/main" id="{FB1055B9-00E9-411F-8EB2-6DB5C55AC574}"/>
              </a:ext>
            </a:extLst>
          </p:cNvPr>
          <p:cNvGrpSpPr/>
          <p:nvPr/>
        </p:nvGrpSpPr>
        <p:grpSpPr>
          <a:xfrm>
            <a:off x="7293125" y="4589636"/>
            <a:ext cx="421166" cy="422562"/>
            <a:chOff x="9898742" y="3257999"/>
            <a:chExt cx="551080" cy="552906"/>
          </a:xfrm>
          <a:solidFill>
            <a:sysClr val="window" lastClr="FFFFFF"/>
          </a:solidFill>
        </p:grpSpPr>
        <p:sp>
          <p:nvSpPr>
            <p:cNvPr id="12" name="Freeform 231">
              <a:extLst>
                <a:ext uri="{FF2B5EF4-FFF2-40B4-BE49-F238E27FC236}">
                  <a16:creationId xmlns:a16="http://schemas.microsoft.com/office/drawing/2014/main" id="{D09C687E-0FDF-4476-8AAB-501133049949}"/>
                </a:ext>
              </a:extLst>
            </p:cNvPr>
            <p:cNvSpPr/>
            <p:nvPr/>
          </p:nvSpPr>
          <p:spPr>
            <a:xfrm>
              <a:off x="9898742" y="3257999"/>
              <a:ext cx="551080" cy="552906"/>
            </a:xfrm>
            <a:custGeom>
              <a:avLst/>
              <a:gdLst/>
              <a:ahLst/>
              <a:cxnLst>
                <a:cxn ang="0">
                  <a:pos x="wd2" y="hd2"/>
                </a:cxn>
                <a:cxn ang="5400000">
                  <a:pos x="wd2" y="hd2"/>
                </a:cxn>
                <a:cxn ang="10800000">
                  <a:pos x="wd2" y="hd2"/>
                </a:cxn>
                <a:cxn ang="16200000">
                  <a:pos x="wd2" y="hd2"/>
                </a:cxn>
              </a:cxnLst>
              <a:rect l="0" t="0" r="r" b="b"/>
              <a:pathLst>
                <a:path w="21558" h="21558" extrusionOk="0">
                  <a:moveTo>
                    <a:pt x="21431" y="20925"/>
                  </a:moveTo>
                  <a:cubicBezTo>
                    <a:pt x="14850" y="14175"/>
                    <a:pt x="14850" y="14175"/>
                    <a:pt x="14850" y="14175"/>
                  </a:cubicBezTo>
                  <a:cubicBezTo>
                    <a:pt x="15019" y="14006"/>
                    <a:pt x="15019" y="14006"/>
                    <a:pt x="15019" y="14006"/>
                  </a:cubicBezTo>
                  <a:cubicBezTo>
                    <a:pt x="16369" y="12487"/>
                    <a:pt x="17044" y="10462"/>
                    <a:pt x="17044" y="8437"/>
                  </a:cubicBezTo>
                  <a:cubicBezTo>
                    <a:pt x="17044" y="3713"/>
                    <a:pt x="13162" y="0"/>
                    <a:pt x="8438" y="0"/>
                  </a:cubicBezTo>
                  <a:cubicBezTo>
                    <a:pt x="6244" y="0"/>
                    <a:pt x="4050" y="844"/>
                    <a:pt x="2531" y="2531"/>
                  </a:cubicBezTo>
                  <a:cubicBezTo>
                    <a:pt x="844" y="4050"/>
                    <a:pt x="0" y="6244"/>
                    <a:pt x="0" y="8437"/>
                  </a:cubicBezTo>
                  <a:cubicBezTo>
                    <a:pt x="0" y="13162"/>
                    <a:pt x="3881" y="17044"/>
                    <a:pt x="8438" y="17044"/>
                  </a:cubicBezTo>
                  <a:cubicBezTo>
                    <a:pt x="10631" y="17044"/>
                    <a:pt x="12487" y="16200"/>
                    <a:pt x="14175" y="14850"/>
                  </a:cubicBezTo>
                  <a:cubicBezTo>
                    <a:pt x="14344" y="14850"/>
                    <a:pt x="14344" y="14850"/>
                    <a:pt x="14344" y="14850"/>
                  </a:cubicBezTo>
                  <a:cubicBezTo>
                    <a:pt x="20925" y="21431"/>
                    <a:pt x="20925" y="21431"/>
                    <a:pt x="20925" y="21431"/>
                  </a:cubicBezTo>
                  <a:cubicBezTo>
                    <a:pt x="21094" y="21600"/>
                    <a:pt x="21262" y="21600"/>
                    <a:pt x="21431" y="21431"/>
                  </a:cubicBezTo>
                  <a:cubicBezTo>
                    <a:pt x="21600" y="21262"/>
                    <a:pt x="21600" y="21094"/>
                    <a:pt x="21431" y="20925"/>
                  </a:cubicBezTo>
                  <a:close/>
                  <a:moveTo>
                    <a:pt x="14006" y="14006"/>
                  </a:moveTo>
                  <a:cubicBezTo>
                    <a:pt x="13331" y="14681"/>
                    <a:pt x="12487" y="15187"/>
                    <a:pt x="11475" y="15694"/>
                  </a:cubicBezTo>
                  <a:cubicBezTo>
                    <a:pt x="10631" y="16031"/>
                    <a:pt x="9619" y="16200"/>
                    <a:pt x="8438" y="16200"/>
                  </a:cubicBezTo>
                  <a:cubicBezTo>
                    <a:pt x="7425" y="16200"/>
                    <a:pt x="6413" y="16031"/>
                    <a:pt x="5569" y="15694"/>
                  </a:cubicBezTo>
                  <a:cubicBezTo>
                    <a:pt x="4556" y="15187"/>
                    <a:pt x="3713" y="14681"/>
                    <a:pt x="3038" y="14006"/>
                  </a:cubicBezTo>
                  <a:cubicBezTo>
                    <a:pt x="2363" y="13331"/>
                    <a:pt x="1688" y="12487"/>
                    <a:pt x="1350" y="11475"/>
                  </a:cubicBezTo>
                  <a:cubicBezTo>
                    <a:pt x="1013" y="10631"/>
                    <a:pt x="844" y="9619"/>
                    <a:pt x="844" y="8437"/>
                  </a:cubicBezTo>
                  <a:cubicBezTo>
                    <a:pt x="844" y="7425"/>
                    <a:pt x="1013" y="6412"/>
                    <a:pt x="1350" y="5400"/>
                  </a:cubicBezTo>
                  <a:cubicBezTo>
                    <a:pt x="1688" y="4556"/>
                    <a:pt x="2363" y="3713"/>
                    <a:pt x="3038" y="3038"/>
                  </a:cubicBezTo>
                  <a:cubicBezTo>
                    <a:pt x="3713" y="2363"/>
                    <a:pt x="4556" y="1688"/>
                    <a:pt x="5569" y="1350"/>
                  </a:cubicBezTo>
                  <a:cubicBezTo>
                    <a:pt x="7425" y="506"/>
                    <a:pt x="9619" y="506"/>
                    <a:pt x="11475" y="1350"/>
                  </a:cubicBezTo>
                  <a:cubicBezTo>
                    <a:pt x="12487" y="1688"/>
                    <a:pt x="13331" y="2363"/>
                    <a:pt x="14006" y="3038"/>
                  </a:cubicBezTo>
                  <a:cubicBezTo>
                    <a:pt x="14681" y="3713"/>
                    <a:pt x="15187" y="4556"/>
                    <a:pt x="15694" y="5400"/>
                  </a:cubicBezTo>
                  <a:cubicBezTo>
                    <a:pt x="16031" y="6412"/>
                    <a:pt x="16200" y="7425"/>
                    <a:pt x="16200" y="8437"/>
                  </a:cubicBezTo>
                  <a:cubicBezTo>
                    <a:pt x="16200" y="9619"/>
                    <a:pt x="16031" y="10631"/>
                    <a:pt x="15694" y="11475"/>
                  </a:cubicBezTo>
                  <a:cubicBezTo>
                    <a:pt x="15187" y="12487"/>
                    <a:pt x="14681" y="13331"/>
                    <a:pt x="14006" y="14006"/>
                  </a:cubicBezTo>
                  <a:close/>
                </a:path>
              </a:pathLst>
            </a:custGeom>
            <a:grpFill/>
            <a:ln w="12700" cap="flat">
              <a:noFill/>
              <a:miter lim="400000"/>
            </a:ln>
            <a:effectLst/>
          </p:spPr>
          <p:txBody>
            <a:bodyPr wrap="square" lIns="91439" tIns="91439" rIns="91439" bIns="91439" numCol="1" anchor="t">
              <a:noAutofit/>
            </a:bodyPr>
            <a:lstStyle/>
            <a:p>
              <a:pPr>
                <a:defRPr/>
              </a:pPr>
              <a:endParaRPr kern="0" dirty="0">
                <a:solidFill>
                  <a:prstClr val="black"/>
                </a:solidFill>
                <a:latin typeface="微软雅黑" panose="020B0503020204020204" pitchFamily="34" charset="-122"/>
              </a:endParaRPr>
            </a:p>
          </p:txBody>
        </p:sp>
        <p:sp>
          <p:nvSpPr>
            <p:cNvPr id="13" name="Freeform 232">
              <a:extLst>
                <a:ext uri="{FF2B5EF4-FFF2-40B4-BE49-F238E27FC236}">
                  <a16:creationId xmlns:a16="http://schemas.microsoft.com/office/drawing/2014/main" id="{2531E5BB-8099-4F09-A6AF-882B12077EE6}"/>
                </a:ext>
              </a:extLst>
            </p:cNvPr>
            <p:cNvSpPr/>
            <p:nvPr/>
          </p:nvSpPr>
          <p:spPr>
            <a:xfrm>
              <a:off x="9962734" y="3323819"/>
              <a:ext cx="164551" cy="162723"/>
            </a:xfrm>
            <a:custGeom>
              <a:avLst/>
              <a:gdLst/>
              <a:ahLst/>
              <a:cxnLst>
                <a:cxn ang="0">
                  <a:pos x="wd2" y="hd2"/>
                </a:cxn>
                <a:cxn ang="5400000">
                  <a:pos x="wd2" y="hd2"/>
                </a:cxn>
                <a:cxn ang="10800000">
                  <a:pos x="wd2" y="hd2"/>
                </a:cxn>
                <a:cxn ang="16200000">
                  <a:pos x="wd2" y="hd2"/>
                </a:cxn>
              </a:cxnLst>
              <a:rect l="0" t="0" r="r" b="b"/>
              <a:pathLst>
                <a:path w="21600" h="21600" extrusionOk="0">
                  <a:moveTo>
                    <a:pt x="20463" y="0"/>
                  </a:moveTo>
                  <a:cubicBezTo>
                    <a:pt x="9095" y="0"/>
                    <a:pt x="0" y="9095"/>
                    <a:pt x="0" y="20463"/>
                  </a:cubicBezTo>
                  <a:cubicBezTo>
                    <a:pt x="0" y="21032"/>
                    <a:pt x="568" y="21600"/>
                    <a:pt x="1137" y="21600"/>
                  </a:cubicBezTo>
                  <a:cubicBezTo>
                    <a:pt x="2274" y="21600"/>
                    <a:pt x="2842" y="21032"/>
                    <a:pt x="2842" y="20463"/>
                  </a:cubicBezTo>
                  <a:cubicBezTo>
                    <a:pt x="2842" y="15347"/>
                    <a:pt x="4547" y="10800"/>
                    <a:pt x="7958" y="7958"/>
                  </a:cubicBezTo>
                  <a:cubicBezTo>
                    <a:pt x="11368" y="4547"/>
                    <a:pt x="15347" y="2274"/>
                    <a:pt x="20463" y="2274"/>
                  </a:cubicBezTo>
                  <a:cubicBezTo>
                    <a:pt x="21032" y="2274"/>
                    <a:pt x="21600" y="1705"/>
                    <a:pt x="21600" y="1137"/>
                  </a:cubicBezTo>
                  <a:cubicBezTo>
                    <a:pt x="21600" y="568"/>
                    <a:pt x="21032" y="0"/>
                    <a:pt x="20463" y="0"/>
                  </a:cubicBezTo>
                  <a:close/>
                </a:path>
              </a:pathLst>
            </a:custGeom>
            <a:grpFill/>
            <a:ln w="12700" cap="flat">
              <a:noFill/>
              <a:miter lim="400000"/>
            </a:ln>
            <a:effectLst/>
          </p:spPr>
          <p:txBody>
            <a:bodyPr wrap="square" lIns="91439" tIns="91439" rIns="91439" bIns="91439" numCol="1" anchor="t">
              <a:noAutofit/>
            </a:bodyPr>
            <a:lstStyle/>
            <a:p>
              <a:pPr>
                <a:defRPr/>
              </a:pPr>
              <a:endParaRPr kern="0" dirty="0">
                <a:solidFill>
                  <a:prstClr val="black"/>
                </a:solidFill>
                <a:latin typeface="微软雅黑" panose="020B0503020204020204" pitchFamily="34" charset="-122"/>
              </a:endParaRPr>
            </a:p>
          </p:txBody>
        </p:sp>
      </p:grpSp>
      <p:sp>
        <p:nvSpPr>
          <p:cNvPr id="14" name="椭圆 13">
            <a:extLst>
              <a:ext uri="{FF2B5EF4-FFF2-40B4-BE49-F238E27FC236}">
                <a16:creationId xmlns:a16="http://schemas.microsoft.com/office/drawing/2014/main" id="{27AA19F9-C5C3-4E3C-87EE-77F884B6AFFA}"/>
              </a:ext>
            </a:extLst>
          </p:cNvPr>
          <p:cNvSpPr/>
          <p:nvPr/>
        </p:nvSpPr>
        <p:spPr>
          <a:xfrm>
            <a:off x="10846594" y="4331898"/>
            <a:ext cx="938038" cy="938038"/>
          </a:xfrm>
          <a:prstGeom prst="ellipse">
            <a:avLst/>
          </a:prstGeom>
          <a:solidFill>
            <a:srgbClr val="034C9C"/>
          </a:solidFill>
          <a:ln w="25400" cap="flat" cmpd="sng" algn="ctr">
            <a:noFill/>
            <a:prstDash val="solid"/>
          </a:ln>
          <a:effectLst/>
        </p:spPr>
        <p:txBody>
          <a:bodyPr lIns="68562" tIns="34281" rIns="68562" bIns="34281" rtlCol="0" anchor="ctr"/>
          <a:lstStyle/>
          <a:p>
            <a:pPr algn="ctr" defTabSz="685617"/>
            <a:endParaRPr lang="zh-CN" altLang="en-US" sz="1300" kern="0" dirty="0">
              <a:solidFill>
                <a:prstClr val="white"/>
              </a:solidFill>
              <a:latin typeface="Calibri"/>
              <a:ea typeface="宋体" panose="02010600030101010101" pitchFamily="2" charset="-122"/>
            </a:endParaRPr>
          </a:p>
        </p:txBody>
      </p:sp>
      <p:grpSp>
        <p:nvGrpSpPr>
          <p:cNvPr id="15" name="组合 14">
            <a:extLst>
              <a:ext uri="{FF2B5EF4-FFF2-40B4-BE49-F238E27FC236}">
                <a16:creationId xmlns:a16="http://schemas.microsoft.com/office/drawing/2014/main" id="{5CFE7ED6-6CAB-4F0D-8864-4E62C960A9D0}"/>
              </a:ext>
            </a:extLst>
          </p:cNvPr>
          <p:cNvGrpSpPr/>
          <p:nvPr/>
        </p:nvGrpSpPr>
        <p:grpSpPr>
          <a:xfrm>
            <a:off x="11081496" y="4669644"/>
            <a:ext cx="468234" cy="262546"/>
            <a:chOff x="22015712" y="10715184"/>
            <a:chExt cx="612665" cy="343531"/>
          </a:xfrm>
          <a:solidFill>
            <a:sysClr val="window" lastClr="FFFFFF"/>
          </a:solidFill>
        </p:grpSpPr>
        <p:sp>
          <p:nvSpPr>
            <p:cNvPr id="16" name="Freeform 36">
              <a:extLst>
                <a:ext uri="{FF2B5EF4-FFF2-40B4-BE49-F238E27FC236}">
                  <a16:creationId xmlns:a16="http://schemas.microsoft.com/office/drawing/2014/main" id="{7AEA8C20-B679-43F0-92C3-7B2311D4843B}"/>
                </a:ext>
              </a:extLst>
            </p:cNvPr>
            <p:cNvSpPr/>
            <p:nvPr/>
          </p:nvSpPr>
          <p:spPr>
            <a:xfrm>
              <a:off x="22015712" y="10715184"/>
              <a:ext cx="612665" cy="34353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750" y="0"/>
                    <a:pt x="2700" y="3927"/>
                    <a:pt x="0" y="10940"/>
                  </a:cubicBezTo>
                  <a:cubicBezTo>
                    <a:pt x="2700" y="17673"/>
                    <a:pt x="6750" y="21600"/>
                    <a:pt x="10800" y="21600"/>
                  </a:cubicBezTo>
                  <a:cubicBezTo>
                    <a:pt x="14850" y="21600"/>
                    <a:pt x="18900" y="17673"/>
                    <a:pt x="21600" y="10940"/>
                  </a:cubicBezTo>
                  <a:cubicBezTo>
                    <a:pt x="18900" y="3927"/>
                    <a:pt x="14850" y="0"/>
                    <a:pt x="10800" y="0"/>
                  </a:cubicBezTo>
                  <a:close/>
                  <a:moveTo>
                    <a:pt x="18900" y="14306"/>
                  </a:moveTo>
                  <a:cubicBezTo>
                    <a:pt x="18225" y="15709"/>
                    <a:pt x="17381" y="16831"/>
                    <a:pt x="16369" y="17673"/>
                  </a:cubicBezTo>
                  <a:cubicBezTo>
                    <a:pt x="15525" y="18514"/>
                    <a:pt x="14681" y="19356"/>
                    <a:pt x="13669" y="19636"/>
                  </a:cubicBezTo>
                  <a:cubicBezTo>
                    <a:pt x="12825" y="20197"/>
                    <a:pt x="11813" y="20478"/>
                    <a:pt x="10800" y="20478"/>
                  </a:cubicBezTo>
                  <a:cubicBezTo>
                    <a:pt x="9787" y="20478"/>
                    <a:pt x="8775" y="20197"/>
                    <a:pt x="7931" y="19636"/>
                  </a:cubicBezTo>
                  <a:cubicBezTo>
                    <a:pt x="6919" y="19356"/>
                    <a:pt x="6075" y="18514"/>
                    <a:pt x="5231" y="17673"/>
                  </a:cubicBezTo>
                  <a:cubicBezTo>
                    <a:pt x="4219" y="16831"/>
                    <a:pt x="3375" y="15709"/>
                    <a:pt x="2700" y="14306"/>
                  </a:cubicBezTo>
                  <a:cubicBezTo>
                    <a:pt x="2025" y="13465"/>
                    <a:pt x="1519" y="12343"/>
                    <a:pt x="1012" y="10940"/>
                  </a:cubicBezTo>
                  <a:cubicBezTo>
                    <a:pt x="1012" y="10940"/>
                    <a:pt x="1012" y="10940"/>
                    <a:pt x="1012" y="10940"/>
                  </a:cubicBezTo>
                  <a:cubicBezTo>
                    <a:pt x="1012" y="10660"/>
                    <a:pt x="1012" y="10660"/>
                    <a:pt x="1012" y="10660"/>
                  </a:cubicBezTo>
                  <a:cubicBezTo>
                    <a:pt x="1519" y="9257"/>
                    <a:pt x="2025" y="8416"/>
                    <a:pt x="2700" y="7294"/>
                  </a:cubicBezTo>
                  <a:cubicBezTo>
                    <a:pt x="3375" y="5891"/>
                    <a:pt x="4219" y="4769"/>
                    <a:pt x="5231" y="3927"/>
                  </a:cubicBezTo>
                  <a:cubicBezTo>
                    <a:pt x="6075" y="3086"/>
                    <a:pt x="6919" y="2244"/>
                    <a:pt x="7931" y="1964"/>
                  </a:cubicBezTo>
                  <a:cubicBezTo>
                    <a:pt x="9787" y="842"/>
                    <a:pt x="11813" y="842"/>
                    <a:pt x="13669" y="1964"/>
                  </a:cubicBezTo>
                  <a:cubicBezTo>
                    <a:pt x="14681" y="2244"/>
                    <a:pt x="15525" y="3086"/>
                    <a:pt x="16369" y="3927"/>
                  </a:cubicBezTo>
                  <a:cubicBezTo>
                    <a:pt x="17381" y="4769"/>
                    <a:pt x="18225" y="5891"/>
                    <a:pt x="18900" y="7294"/>
                  </a:cubicBezTo>
                  <a:cubicBezTo>
                    <a:pt x="19575" y="8416"/>
                    <a:pt x="20081" y="9257"/>
                    <a:pt x="20588" y="10660"/>
                  </a:cubicBezTo>
                  <a:cubicBezTo>
                    <a:pt x="20588" y="10940"/>
                    <a:pt x="20588" y="10940"/>
                    <a:pt x="20588" y="10940"/>
                  </a:cubicBezTo>
                  <a:cubicBezTo>
                    <a:pt x="20588" y="10940"/>
                    <a:pt x="20588" y="10940"/>
                    <a:pt x="20588" y="10940"/>
                  </a:cubicBezTo>
                  <a:cubicBezTo>
                    <a:pt x="20081" y="12343"/>
                    <a:pt x="19575" y="13465"/>
                    <a:pt x="18900" y="14306"/>
                  </a:cubicBezTo>
                  <a:close/>
                </a:path>
              </a:pathLst>
            </a:custGeom>
            <a:grpFill/>
            <a:ln w="12700" cap="flat">
              <a:noFill/>
              <a:miter lim="400000"/>
            </a:ln>
            <a:effectLst/>
          </p:spPr>
          <p:txBody>
            <a:bodyPr wrap="square" lIns="91439" tIns="91439" rIns="91439" bIns="91439" numCol="1" anchor="t">
              <a:noAutofit/>
            </a:bodyPr>
            <a:lstStyle/>
            <a:p>
              <a:pPr>
                <a:defRPr/>
              </a:pPr>
              <a:endParaRPr kern="0" dirty="0">
                <a:solidFill>
                  <a:prstClr val="black"/>
                </a:solidFill>
                <a:latin typeface="微软雅黑" panose="020B0503020204020204" pitchFamily="34" charset="-122"/>
              </a:endParaRPr>
            </a:p>
          </p:txBody>
        </p:sp>
        <p:sp>
          <p:nvSpPr>
            <p:cNvPr id="17" name="Freeform 37">
              <a:extLst>
                <a:ext uri="{FF2B5EF4-FFF2-40B4-BE49-F238E27FC236}">
                  <a16:creationId xmlns:a16="http://schemas.microsoft.com/office/drawing/2014/main" id="{09665E56-E6AC-4E15-9989-9A672B3E9E08}"/>
                </a:ext>
              </a:extLst>
            </p:cNvPr>
            <p:cNvSpPr/>
            <p:nvPr/>
          </p:nvSpPr>
          <p:spPr>
            <a:xfrm>
              <a:off x="22221954" y="10794460"/>
              <a:ext cx="200178" cy="1830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629" y="0"/>
                    <a:pt x="0" y="4741"/>
                    <a:pt x="0" y="11063"/>
                  </a:cubicBezTo>
                  <a:cubicBezTo>
                    <a:pt x="0" y="16859"/>
                    <a:pt x="4629" y="21600"/>
                    <a:pt x="10800" y="21600"/>
                  </a:cubicBezTo>
                  <a:cubicBezTo>
                    <a:pt x="16971" y="21600"/>
                    <a:pt x="21600" y="16859"/>
                    <a:pt x="21600" y="11063"/>
                  </a:cubicBezTo>
                  <a:cubicBezTo>
                    <a:pt x="21600" y="4741"/>
                    <a:pt x="16971" y="0"/>
                    <a:pt x="10800" y="0"/>
                  </a:cubicBezTo>
                  <a:close/>
                  <a:moveTo>
                    <a:pt x="10800" y="19493"/>
                  </a:moveTo>
                  <a:cubicBezTo>
                    <a:pt x="6171" y="19493"/>
                    <a:pt x="2571" y="15805"/>
                    <a:pt x="2571" y="11063"/>
                  </a:cubicBezTo>
                  <a:cubicBezTo>
                    <a:pt x="2571" y="6322"/>
                    <a:pt x="6171" y="2107"/>
                    <a:pt x="10800" y="2107"/>
                  </a:cubicBezTo>
                  <a:cubicBezTo>
                    <a:pt x="15429" y="2107"/>
                    <a:pt x="19029" y="6322"/>
                    <a:pt x="19029" y="11063"/>
                  </a:cubicBezTo>
                  <a:cubicBezTo>
                    <a:pt x="19029" y="15805"/>
                    <a:pt x="15429" y="19493"/>
                    <a:pt x="10800" y="19493"/>
                  </a:cubicBezTo>
                  <a:close/>
                </a:path>
              </a:pathLst>
            </a:custGeom>
            <a:grpFill/>
            <a:ln w="12700" cap="flat">
              <a:noFill/>
              <a:miter lim="400000"/>
            </a:ln>
            <a:effectLst/>
          </p:spPr>
          <p:txBody>
            <a:bodyPr wrap="square" lIns="91439" tIns="91439" rIns="91439" bIns="91439" numCol="1" anchor="t">
              <a:noAutofit/>
            </a:bodyPr>
            <a:lstStyle/>
            <a:p>
              <a:pPr>
                <a:defRPr/>
              </a:pPr>
              <a:endParaRPr kern="0" dirty="0">
                <a:solidFill>
                  <a:prstClr val="black"/>
                </a:solidFill>
                <a:latin typeface="微软雅黑" panose="020B0503020204020204" pitchFamily="34" charset="-122"/>
              </a:endParaRPr>
            </a:p>
          </p:txBody>
        </p:sp>
      </p:grpSp>
      <p:sp>
        <p:nvSpPr>
          <p:cNvPr id="18" name="椭圆 17">
            <a:extLst>
              <a:ext uri="{FF2B5EF4-FFF2-40B4-BE49-F238E27FC236}">
                <a16:creationId xmlns:a16="http://schemas.microsoft.com/office/drawing/2014/main" id="{0F4D54B6-21BC-4691-BBF3-47FF63EEAF54}"/>
              </a:ext>
            </a:extLst>
          </p:cNvPr>
          <p:cNvSpPr/>
          <p:nvPr/>
        </p:nvSpPr>
        <p:spPr>
          <a:xfrm>
            <a:off x="8940641" y="4331898"/>
            <a:ext cx="938038" cy="938038"/>
          </a:xfrm>
          <a:prstGeom prst="ellipse">
            <a:avLst/>
          </a:prstGeom>
          <a:solidFill>
            <a:srgbClr val="034C9C"/>
          </a:solidFill>
          <a:ln w="25400" cap="flat" cmpd="sng" algn="ctr">
            <a:noFill/>
            <a:prstDash val="solid"/>
          </a:ln>
          <a:effectLst/>
        </p:spPr>
        <p:txBody>
          <a:bodyPr lIns="68562" tIns="34281" rIns="68562" bIns="34281" rtlCol="0" anchor="ctr"/>
          <a:lstStyle/>
          <a:p>
            <a:pPr algn="ctr" defTabSz="685617"/>
            <a:endParaRPr lang="zh-CN" altLang="en-US" sz="1300" kern="0">
              <a:solidFill>
                <a:prstClr val="white"/>
              </a:solidFill>
              <a:latin typeface="Calibri"/>
              <a:ea typeface="宋体" panose="02010600030101010101" pitchFamily="2" charset="-122"/>
            </a:endParaRPr>
          </a:p>
        </p:txBody>
      </p:sp>
      <p:sp>
        <p:nvSpPr>
          <p:cNvPr id="19" name="Freeform 73">
            <a:extLst>
              <a:ext uri="{FF2B5EF4-FFF2-40B4-BE49-F238E27FC236}">
                <a16:creationId xmlns:a16="http://schemas.microsoft.com/office/drawing/2014/main" id="{DBB77647-C922-4E6D-B593-DD5E5BE8626C}"/>
              </a:ext>
            </a:extLst>
          </p:cNvPr>
          <p:cNvSpPr/>
          <p:nvPr/>
        </p:nvSpPr>
        <p:spPr>
          <a:xfrm>
            <a:off x="9201814" y="4582370"/>
            <a:ext cx="415692" cy="437095"/>
          </a:xfrm>
          <a:custGeom>
            <a:avLst/>
            <a:gdLst/>
            <a:ahLst/>
            <a:cxnLst>
              <a:cxn ang="0">
                <a:pos x="wd2" y="hd2"/>
              </a:cxn>
              <a:cxn ang="5400000">
                <a:pos x="wd2" y="hd2"/>
              </a:cxn>
              <a:cxn ang="10800000">
                <a:pos x="wd2" y="hd2"/>
              </a:cxn>
              <a:cxn ang="16200000">
                <a:pos x="wd2" y="hd2"/>
              </a:cxn>
            </a:cxnLst>
            <a:rect l="0" t="0" r="r" b="b"/>
            <a:pathLst>
              <a:path w="21600" h="21600" extrusionOk="0">
                <a:moveTo>
                  <a:pt x="21600" y="16031"/>
                </a:moveTo>
                <a:cubicBezTo>
                  <a:pt x="21600" y="5738"/>
                  <a:pt x="21600" y="5738"/>
                  <a:pt x="21600" y="5738"/>
                </a:cubicBezTo>
                <a:cubicBezTo>
                  <a:pt x="21600" y="5569"/>
                  <a:pt x="21411" y="5400"/>
                  <a:pt x="21221" y="5400"/>
                </a:cubicBezTo>
                <a:cubicBezTo>
                  <a:pt x="10989" y="169"/>
                  <a:pt x="10989" y="169"/>
                  <a:pt x="10989" y="169"/>
                </a:cubicBezTo>
                <a:cubicBezTo>
                  <a:pt x="10989" y="0"/>
                  <a:pt x="10800" y="0"/>
                  <a:pt x="10800" y="0"/>
                </a:cubicBezTo>
                <a:cubicBezTo>
                  <a:pt x="10800" y="0"/>
                  <a:pt x="10611" y="0"/>
                  <a:pt x="10611" y="169"/>
                </a:cubicBezTo>
                <a:cubicBezTo>
                  <a:pt x="189" y="5400"/>
                  <a:pt x="189" y="5400"/>
                  <a:pt x="189" y="5400"/>
                </a:cubicBezTo>
                <a:cubicBezTo>
                  <a:pt x="189" y="5400"/>
                  <a:pt x="0" y="5569"/>
                  <a:pt x="0" y="5738"/>
                </a:cubicBezTo>
                <a:cubicBezTo>
                  <a:pt x="0" y="15863"/>
                  <a:pt x="0" y="15863"/>
                  <a:pt x="0" y="15863"/>
                </a:cubicBezTo>
                <a:cubicBezTo>
                  <a:pt x="0" y="15863"/>
                  <a:pt x="0" y="16031"/>
                  <a:pt x="0" y="16031"/>
                </a:cubicBezTo>
                <a:cubicBezTo>
                  <a:pt x="0" y="16031"/>
                  <a:pt x="189" y="16200"/>
                  <a:pt x="189" y="16369"/>
                </a:cubicBezTo>
                <a:cubicBezTo>
                  <a:pt x="10611" y="21600"/>
                  <a:pt x="10611" y="21600"/>
                  <a:pt x="10611" y="21600"/>
                </a:cubicBezTo>
                <a:cubicBezTo>
                  <a:pt x="10611" y="21600"/>
                  <a:pt x="10800" y="21600"/>
                  <a:pt x="10989" y="21600"/>
                </a:cubicBezTo>
                <a:cubicBezTo>
                  <a:pt x="21221" y="16369"/>
                  <a:pt x="21221" y="16369"/>
                  <a:pt x="21221" y="16369"/>
                </a:cubicBezTo>
                <a:cubicBezTo>
                  <a:pt x="21411" y="16200"/>
                  <a:pt x="21600" y="16031"/>
                  <a:pt x="21600" y="16031"/>
                </a:cubicBezTo>
                <a:close/>
                <a:moveTo>
                  <a:pt x="10421" y="20588"/>
                </a:moveTo>
                <a:cubicBezTo>
                  <a:pt x="947" y="15694"/>
                  <a:pt x="947" y="15694"/>
                  <a:pt x="947" y="15694"/>
                </a:cubicBezTo>
                <a:cubicBezTo>
                  <a:pt x="947" y="6412"/>
                  <a:pt x="947" y="6412"/>
                  <a:pt x="947" y="6412"/>
                </a:cubicBezTo>
                <a:cubicBezTo>
                  <a:pt x="10421" y="11306"/>
                  <a:pt x="10421" y="11306"/>
                  <a:pt x="10421" y="11306"/>
                </a:cubicBezTo>
                <a:lnTo>
                  <a:pt x="10421" y="20588"/>
                </a:lnTo>
                <a:close/>
                <a:moveTo>
                  <a:pt x="10800" y="10631"/>
                </a:moveTo>
                <a:cubicBezTo>
                  <a:pt x="1326" y="5738"/>
                  <a:pt x="1326" y="5738"/>
                  <a:pt x="1326" y="5738"/>
                </a:cubicBezTo>
                <a:cubicBezTo>
                  <a:pt x="10800" y="844"/>
                  <a:pt x="10800" y="844"/>
                  <a:pt x="10800" y="844"/>
                </a:cubicBezTo>
                <a:cubicBezTo>
                  <a:pt x="20274" y="5738"/>
                  <a:pt x="20274" y="5738"/>
                  <a:pt x="20274" y="5738"/>
                </a:cubicBezTo>
                <a:lnTo>
                  <a:pt x="10800" y="10631"/>
                </a:lnTo>
                <a:close/>
                <a:moveTo>
                  <a:pt x="20653" y="15694"/>
                </a:moveTo>
                <a:cubicBezTo>
                  <a:pt x="11179" y="20588"/>
                  <a:pt x="11179" y="20588"/>
                  <a:pt x="11179" y="20588"/>
                </a:cubicBezTo>
                <a:cubicBezTo>
                  <a:pt x="11179" y="11306"/>
                  <a:pt x="11179" y="11306"/>
                  <a:pt x="11179" y="11306"/>
                </a:cubicBezTo>
                <a:cubicBezTo>
                  <a:pt x="20653" y="6412"/>
                  <a:pt x="20653" y="6412"/>
                  <a:pt x="20653" y="6412"/>
                </a:cubicBezTo>
                <a:lnTo>
                  <a:pt x="20653" y="15694"/>
                </a:lnTo>
                <a:close/>
              </a:path>
            </a:pathLst>
          </a:custGeom>
          <a:solidFill>
            <a:sysClr val="window" lastClr="FFFFFF"/>
          </a:solidFill>
          <a:ln w="12700" cap="flat">
            <a:noFill/>
            <a:miter lim="400000"/>
          </a:ln>
          <a:effectLst/>
        </p:spPr>
        <p:txBody>
          <a:bodyPr wrap="square" lIns="91439" tIns="91439" rIns="91439" bIns="91439" numCol="1" anchor="t">
            <a:noAutofit/>
          </a:bodyPr>
          <a:lstStyle/>
          <a:p>
            <a:pPr>
              <a:defRPr/>
            </a:pPr>
            <a:endParaRPr kern="0" dirty="0">
              <a:solidFill>
                <a:prstClr val="black"/>
              </a:solidFill>
              <a:latin typeface="微软雅黑" panose="020B0503020204020204" pitchFamily="34" charset="-122"/>
            </a:endParaRPr>
          </a:p>
        </p:txBody>
      </p:sp>
      <p:cxnSp>
        <p:nvCxnSpPr>
          <p:cNvPr id="20" name="直接连接符 19">
            <a:extLst>
              <a:ext uri="{FF2B5EF4-FFF2-40B4-BE49-F238E27FC236}">
                <a16:creationId xmlns:a16="http://schemas.microsoft.com/office/drawing/2014/main" id="{095EF1BD-1E0E-4C68-BD44-F79742D5841D}"/>
              </a:ext>
            </a:extLst>
          </p:cNvPr>
          <p:cNvCxnSpPr>
            <a:cxnSpLocks/>
          </p:cNvCxnSpPr>
          <p:nvPr/>
        </p:nvCxnSpPr>
        <p:spPr>
          <a:xfrm>
            <a:off x="7034689" y="2318070"/>
            <a:ext cx="679602" cy="0"/>
          </a:xfrm>
          <a:prstGeom prst="line">
            <a:avLst/>
          </a:prstGeom>
          <a:noFill/>
          <a:ln w="19050" cap="flat" cmpd="sng" algn="ctr">
            <a:solidFill>
              <a:schemeClr val="accent1"/>
            </a:solidFill>
            <a:prstDash val="solid"/>
            <a:miter lim="800000"/>
          </a:ln>
          <a:effectLst/>
        </p:spPr>
      </p:cxnSp>
      <p:pic>
        <p:nvPicPr>
          <p:cNvPr id="21" name="图片 20">
            <a:extLst>
              <a:ext uri="{FF2B5EF4-FFF2-40B4-BE49-F238E27FC236}">
                <a16:creationId xmlns:a16="http://schemas.microsoft.com/office/drawing/2014/main" id="{1C10F28F-941E-461E-BD89-30DC072FB25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flipH="1">
            <a:off x="-1128529" y="1347793"/>
            <a:ext cx="6857785" cy="4316937"/>
          </a:xfrm>
          <a:prstGeom prst="rect">
            <a:avLst/>
          </a:prstGeom>
        </p:spPr>
      </p:pic>
      <p:sp>
        <p:nvSpPr>
          <p:cNvPr id="22" name="文本框 21">
            <a:extLst>
              <a:ext uri="{FF2B5EF4-FFF2-40B4-BE49-F238E27FC236}">
                <a16:creationId xmlns:a16="http://schemas.microsoft.com/office/drawing/2014/main" id="{68A51269-656E-41F4-A0A8-DE3F93771EF5}"/>
              </a:ext>
            </a:extLst>
          </p:cNvPr>
          <p:cNvSpPr txBox="1"/>
          <p:nvPr/>
        </p:nvSpPr>
        <p:spPr>
          <a:xfrm>
            <a:off x="6955607" y="2412333"/>
            <a:ext cx="4829025" cy="1589281"/>
          </a:xfrm>
          <a:prstGeom prst="rect">
            <a:avLst/>
          </a:prstGeom>
          <a:noFill/>
        </p:spPr>
        <p:txBody>
          <a:bodyPr wrap="square" rtlCol="0">
            <a:spAutoFit/>
          </a:bodyPr>
          <a:lstStyle/>
          <a:p>
            <a:pPr>
              <a:lnSpc>
                <a:spcPct val="180000"/>
              </a:lnSpc>
            </a:pPr>
            <a:r>
              <a:rPr lang="zh-CN" altLang="en-US" sz="1400" dirty="0">
                <a:solidFill>
                  <a:prstClr val="black"/>
                </a:solidFill>
                <a:latin typeface="微软雅黑" panose="020B0503020204020204" pitchFamily="34" charset="-122"/>
                <a:ea typeface="微软雅黑" panose="020B0503020204020204" pitchFamily="34" charset="-122"/>
                <a:cs typeface="+mn-ea"/>
                <a:sym typeface="+mn-lt"/>
              </a:rPr>
              <a:t>请在此添加您的文字内容，请在此添加您的文字内容。请在此添加您的文字内容，请在此添加您的文字内容。请在此添加您的文字内容，请在此添加您的文字内容。请在此添加您的文字内容，请在此添加您的文字内容。</a:t>
            </a:r>
          </a:p>
        </p:txBody>
      </p:sp>
      <p:pic>
        <p:nvPicPr>
          <p:cNvPr id="24" name="图片 23">
            <a:extLst>
              <a:ext uri="{FF2B5EF4-FFF2-40B4-BE49-F238E27FC236}">
                <a16:creationId xmlns:a16="http://schemas.microsoft.com/office/drawing/2014/main" id="{7EDD5A3F-6727-4665-B5A1-B0575447159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9049" y="-52022"/>
            <a:ext cx="6858000" cy="6858000"/>
          </a:xfrm>
          <a:prstGeom prst="rect">
            <a:avLst/>
          </a:prstGeom>
        </p:spPr>
      </p:pic>
    </p:spTree>
    <p:extLst>
      <p:ext uri="{BB962C8B-B14F-4D97-AF65-F5344CB8AC3E}">
        <p14:creationId xmlns:p14="http://schemas.microsoft.com/office/powerpoint/2010/main" val="4484668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矩形: 圆角 7">
            <a:extLst>
              <a:ext uri="{FF2B5EF4-FFF2-40B4-BE49-F238E27FC236}">
                <a16:creationId xmlns:a16="http://schemas.microsoft.com/office/drawing/2014/main" id="{2F53B4FD-1225-4D8A-8A42-3C2877B2BBE8}"/>
              </a:ext>
            </a:extLst>
          </p:cNvPr>
          <p:cNvSpPr/>
          <p:nvPr/>
        </p:nvSpPr>
        <p:spPr>
          <a:xfrm>
            <a:off x="710107" y="2152691"/>
            <a:ext cx="5277413" cy="3264185"/>
          </a:xfrm>
          <a:prstGeom prst="roundRect">
            <a:avLst>
              <a:gd name="adj" fmla="val 256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9" name="矩形: 圆角 8">
            <a:extLst>
              <a:ext uri="{FF2B5EF4-FFF2-40B4-BE49-F238E27FC236}">
                <a16:creationId xmlns:a16="http://schemas.microsoft.com/office/drawing/2014/main" id="{6FE21948-5A94-44D8-9088-DE4B1023BB5A}"/>
              </a:ext>
            </a:extLst>
          </p:cNvPr>
          <p:cNvSpPr/>
          <p:nvPr/>
        </p:nvSpPr>
        <p:spPr>
          <a:xfrm>
            <a:off x="6291195" y="2152692"/>
            <a:ext cx="5277413" cy="3264184"/>
          </a:xfrm>
          <a:prstGeom prst="roundRect">
            <a:avLst>
              <a:gd name="adj" fmla="val 2284"/>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0" name="矩形 9">
            <a:extLst>
              <a:ext uri="{FF2B5EF4-FFF2-40B4-BE49-F238E27FC236}">
                <a16:creationId xmlns:a16="http://schemas.microsoft.com/office/drawing/2014/main" id="{21CDA1E7-696E-446B-96FE-411F14802AE5}"/>
              </a:ext>
            </a:extLst>
          </p:cNvPr>
          <p:cNvSpPr/>
          <p:nvPr/>
        </p:nvSpPr>
        <p:spPr>
          <a:xfrm>
            <a:off x="904004" y="1999686"/>
            <a:ext cx="633721" cy="792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1" name="矩形 10">
            <a:extLst>
              <a:ext uri="{FF2B5EF4-FFF2-40B4-BE49-F238E27FC236}">
                <a16:creationId xmlns:a16="http://schemas.microsoft.com/office/drawing/2014/main" id="{3A4689A6-8D37-4614-8C92-EBE536B22F0D}"/>
              </a:ext>
            </a:extLst>
          </p:cNvPr>
          <p:cNvSpPr/>
          <p:nvPr/>
        </p:nvSpPr>
        <p:spPr>
          <a:xfrm>
            <a:off x="6484930" y="1988840"/>
            <a:ext cx="633721" cy="7927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2" name="文本框 11">
            <a:extLst>
              <a:ext uri="{FF2B5EF4-FFF2-40B4-BE49-F238E27FC236}">
                <a16:creationId xmlns:a16="http://schemas.microsoft.com/office/drawing/2014/main" id="{6D193197-D665-41EC-B8B1-CC6D18B17981}"/>
              </a:ext>
            </a:extLst>
          </p:cNvPr>
          <p:cNvSpPr txBox="1"/>
          <p:nvPr/>
        </p:nvSpPr>
        <p:spPr>
          <a:xfrm>
            <a:off x="1741615" y="2346655"/>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思源宋体 CN Heavy"/>
                <a:ea typeface="+mj-ea"/>
                <a:cs typeface="+mn-cs"/>
              </a:rPr>
              <a:t>请输入你的标题</a:t>
            </a:r>
          </a:p>
        </p:txBody>
      </p:sp>
      <p:sp>
        <p:nvSpPr>
          <p:cNvPr id="13" name="矩形 12">
            <a:extLst>
              <a:ext uri="{FF2B5EF4-FFF2-40B4-BE49-F238E27FC236}">
                <a16:creationId xmlns:a16="http://schemas.microsoft.com/office/drawing/2014/main" id="{50AACCD2-5EBD-4EAD-94C5-7817D186B785}"/>
              </a:ext>
            </a:extLst>
          </p:cNvPr>
          <p:cNvSpPr/>
          <p:nvPr/>
        </p:nvSpPr>
        <p:spPr>
          <a:xfrm>
            <a:off x="1001525" y="3029685"/>
            <a:ext cx="4717463" cy="2055499"/>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3B424C"/>
                </a:solidFill>
                <a:effectLst/>
                <a:uLnTx/>
                <a:uFillTx/>
                <a:latin typeface="微软雅黑" panose="020B0503020204020204" pitchFamily="34" charset="-122"/>
                <a:ea typeface="微软雅黑" panose="020B0503020204020204" pitchFamily="34" charset="-122"/>
                <a:cs typeface="+mn-cs"/>
              </a:rPr>
              <a:t>单击此处编辑您要的内容，建议您在展示时采用微软雅黑字体，本模版所有图形线条及其相应素材均可自由编辑、改色、替换。单击此处编辑您要的内容，建议您在展示时采用微软雅黑字体。</a:t>
            </a:r>
            <a:endPar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sp>
        <p:nvSpPr>
          <p:cNvPr id="14" name="文本框 13">
            <a:extLst>
              <a:ext uri="{FF2B5EF4-FFF2-40B4-BE49-F238E27FC236}">
                <a16:creationId xmlns:a16="http://schemas.microsoft.com/office/drawing/2014/main" id="{AE7F9459-8C2F-4466-B14D-31C3B3FB2A3A}"/>
              </a:ext>
            </a:extLst>
          </p:cNvPr>
          <p:cNvSpPr txBox="1"/>
          <p:nvPr/>
        </p:nvSpPr>
        <p:spPr>
          <a:xfrm>
            <a:off x="7255368" y="2346655"/>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思源宋体 CN Heavy"/>
                <a:ea typeface="+mj-ea"/>
                <a:cs typeface="+mn-cs"/>
              </a:rPr>
              <a:t>请输入你的标题</a:t>
            </a:r>
          </a:p>
        </p:txBody>
      </p:sp>
      <p:sp>
        <p:nvSpPr>
          <p:cNvPr id="15" name="矩形 14">
            <a:extLst>
              <a:ext uri="{FF2B5EF4-FFF2-40B4-BE49-F238E27FC236}">
                <a16:creationId xmlns:a16="http://schemas.microsoft.com/office/drawing/2014/main" id="{3A44B30C-079F-4988-9F25-10C2EF93901C}"/>
              </a:ext>
            </a:extLst>
          </p:cNvPr>
          <p:cNvSpPr/>
          <p:nvPr/>
        </p:nvSpPr>
        <p:spPr>
          <a:xfrm>
            <a:off x="6515278" y="3029685"/>
            <a:ext cx="4717463" cy="2055499"/>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3B424C"/>
                </a:solidFill>
                <a:effectLst/>
                <a:uLnTx/>
                <a:uFillTx/>
                <a:latin typeface="微软雅黑" panose="020B0503020204020204" pitchFamily="34" charset="-122"/>
                <a:ea typeface="微软雅黑" panose="020B0503020204020204" pitchFamily="34" charset="-122"/>
                <a:cs typeface="+mn-cs"/>
              </a:rPr>
              <a:t>单击此处编辑您要的内容，建议您在展示时采用微软雅黑字体，本模版所有图形线条及其相应素材均可自由编辑、改色、替换。单击此处编辑您要的内容，建议您在展示时采用微软雅黑字体。</a:t>
            </a:r>
            <a:endParaRPr kumimoji="0" lang="en-US" altLang="zh-CN" sz="2000" b="0" i="0" u="none" strike="noStrike" kern="1200" cap="none" spc="0" normalizeH="0" baseline="0" noProof="0" dirty="0">
              <a:ln>
                <a:noFill/>
              </a:ln>
              <a:solidFill>
                <a:prstClr val="black"/>
              </a:solidFill>
              <a:effectLst/>
              <a:uLnTx/>
              <a:uFillTx/>
              <a:latin typeface="微软雅黑 Light"/>
              <a:ea typeface="微软雅黑 Light"/>
              <a:cs typeface="+mn-cs"/>
            </a:endParaRPr>
          </a:p>
        </p:txBody>
      </p:sp>
      <p:pic>
        <p:nvPicPr>
          <p:cNvPr id="16" name="图形 15" descr="拇指朝上符号">
            <a:extLst>
              <a:ext uri="{FF2B5EF4-FFF2-40B4-BE49-F238E27FC236}">
                <a16:creationId xmlns:a16="http://schemas.microsoft.com/office/drawing/2014/main" id="{B4903963-5D12-44C1-A4FB-07A94DBED9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4298" y="2127589"/>
            <a:ext cx="538612" cy="538612"/>
          </a:xfrm>
          <a:prstGeom prst="rect">
            <a:avLst/>
          </a:prstGeom>
        </p:spPr>
      </p:pic>
      <p:pic>
        <p:nvPicPr>
          <p:cNvPr id="17" name="图形 16" descr="拇指朝上符号">
            <a:extLst>
              <a:ext uri="{FF2B5EF4-FFF2-40B4-BE49-F238E27FC236}">
                <a16:creationId xmlns:a16="http://schemas.microsoft.com/office/drawing/2014/main" id="{79516FC2-9529-421B-BDDC-360E468031B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V="1">
            <a:off x="6532484" y="2124114"/>
            <a:ext cx="538612" cy="538612"/>
          </a:xfrm>
          <a:prstGeom prst="rect">
            <a:avLst/>
          </a:prstGeom>
        </p:spPr>
      </p:pic>
      <p:pic>
        <p:nvPicPr>
          <p:cNvPr id="19" name="图片 18">
            <a:extLst>
              <a:ext uri="{FF2B5EF4-FFF2-40B4-BE49-F238E27FC236}">
                <a16:creationId xmlns:a16="http://schemas.microsoft.com/office/drawing/2014/main" id="{D25FAFC7-F840-432F-AFA4-D3EDE4F8942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89049" y="-52022"/>
            <a:ext cx="6858000" cy="6858000"/>
          </a:xfrm>
          <a:prstGeom prst="rect">
            <a:avLst/>
          </a:prstGeom>
        </p:spPr>
      </p:pic>
    </p:spTree>
    <p:extLst>
      <p:ext uri="{BB962C8B-B14F-4D97-AF65-F5344CB8AC3E}">
        <p14:creationId xmlns:p14="http://schemas.microsoft.com/office/powerpoint/2010/main" val="448371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矩形: 圆角 7">
            <a:extLst>
              <a:ext uri="{FF2B5EF4-FFF2-40B4-BE49-F238E27FC236}">
                <a16:creationId xmlns:a16="http://schemas.microsoft.com/office/drawing/2014/main" id="{E7706C48-C56C-41BF-B208-185037D02614}"/>
              </a:ext>
            </a:extLst>
          </p:cNvPr>
          <p:cNvSpPr/>
          <p:nvPr/>
        </p:nvSpPr>
        <p:spPr>
          <a:xfrm>
            <a:off x="1248513" y="1634278"/>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9" name="文本框 8">
            <a:extLst>
              <a:ext uri="{FF2B5EF4-FFF2-40B4-BE49-F238E27FC236}">
                <a16:creationId xmlns:a16="http://schemas.microsoft.com/office/drawing/2014/main" id="{DB6B54EA-FA02-43AB-A9E4-8E96B89167C1}"/>
              </a:ext>
            </a:extLst>
          </p:cNvPr>
          <p:cNvSpPr txBox="1"/>
          <p:nvPr/>
        </p:nvSpPr>
        <p:spPr>
          <a:xfrm>
            <a:off x="2080219" y="1425270"/>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0" name="文本框 9">
            <a:extLst>
              <a:ext uri="{FF2B5EF4-FFF2-40B4-BE49-F238E27FC236}">
                <a16:creationId xmlns:a16="http://schemas.microsoft.com/office/drawing/2014/main" id="{841E8FDA-6840-4091-831B-5EA2BDC04019}"/>
              </a:ext>
            </a:extLst>
          </p:cNvPr>
          <p:cNvSpPr txBox="1"/>
          <p:nvPr/>
        </p:nvSpPr>
        <p:spPr>
          <a:xfrm>
            <a:off x="2080219" y="1928915"/>
            <a:ext cx="4179489" cy="853567"/>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1" name="矩形: 圆角 10">
            <a:extLst>
              <a:ext uri="{FF2B5EF4-FFF2-40B4-BE49-F238E27FC236}">
                <a16:creationId xmlns:a16="http://schemas.microsoft.com/office/drawing/2014/main" id="{819AC9B4-E7BA-428D-9C34-8CD322DBA6B3}"/>
              </a:ext>
            </a:extLst>
          </p:cNvPr>
          <p:cNvSpPr/>
          <p:nvPr/>
        </p:nvSpPr>
        <p:spPr>
          <a:xfrm>
            <a:off x="1248513" y="3252687"/>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2" name="文本框 11">
            <a:extLst>
              <a:ext uri="{FF2B5EF4-FFF2-40B4-BE49-F238E27FC236}">
                <a16:creationId xmlns:a16="http://schemas.microsoft.com/office/drawing/2014/main" id="{98E8C029-58C8-448A-B0EC-6F928CF82754}"/>
              </a:ext>
            </a:extLst>
          </p:cNvPr>
          <p:cNvSpPr txBox="1"/>
          <p:nvPr/>
        </p:nvSpPr>
        <p:spPr>
          <a:xfrm>
            <a:off x="2080219" y="3043679"/>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3" name="文本框 12">
            <a:extLst>
              <a:ext uri="{FF2B5EF4-FFF2-40B4-BE49-F238E27FC236}">
                <a16:creationId xmlns:a16="http://schemas.microsoft.com/office/drawing/2014/main" id="{A99E97A0-806C-48A9-A924-452D87BB9C72}"/>
              </a:ext>
            </a:extLst>
          </p:cNvPr>
          <p:cNvSpPr txBox="1"/>
          <p:nvPr/>
        </p:nvSpPr>
        <p:spPr>
          <a:xfrm>
            <a:off x="2080219" y="3547324"/>
            <a:ext cx="4179489"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4" name="矩形: 圆角 13">
            <a:extLst>
              <a:ext uri="{FF2B5EF4-FFF2-40B4-BE49-F238E27FC236}">
                <a16:creationId xmlns:a16="http://schemas.microsoft.com/office/drawing/2014/main" id="{ECDB8E62-7E29-4365-8F2B-E32ACB8B8E60}"/>
              </a:ext>
            </a:extLst>
          </p:cNvPr>
          <p:cNvSpPr/>
          <p:nvPr/>
        </p:nvSpPr>
        <p:spPr>
          <a:xfrm>
            <a:off x="1248513" y="4871096"/>
            <a:ext cx="628424" cy="62842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5" name="文本框 14">
            <a:extLst>
              <a:ext uri="{FF2B5EF4-FFF2-40B4-BE49-F238E27FC236}">
                <a16:creationId xmlns:a16="http://schemas.microsoft.com/office/drawing/2014/main" id="{CC08964B-203B-442A-B40A-85D015A3E41A}"/>
              </a:ext>
            </a:extLst>
          </p:cNvPr>
          <p:cNvSpPr txBox="1"/>
          <p:nvPr/>
        </p:nvSpPr>
        <p:spPr>
          <a:xfrm>
            <a:off x="2080219" y="4662088"/>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6" name="文本框 15">
            <a:extLst>
              <a:ext uri="{FF2B5EF4-FFF2-40B4-BE49-F238E27FC236}">
                <a16:creationId xmlns:a16="http://schemas.microsoft.com/office/drawing/2014/main" id="{9BFD19AD-A4C7-43A1-99A3-83F89CFB302B}"/>
              </a:ext>
            </a:extLst>
          </p:cNvPr>
          <p:cNvSpPr txBox="1"/>
          <p:nvPr/>
        </p:nvSpPr>
        <p:spPr>
          <a:xfrm>
            <a:off x="2080219" y="5165733"/>
            <a:ext cx="4179489"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7" name="矩形: 圆角 16">
            <a:extLst>
              <a:ext uri="{FF2B5EF4-FFF2-40B4-BE49-F238E27FC236}">
                <a16:creationId xmlns:a16="http://schemas.microsoft.com/office/drawing/2014/main" id="{85EE49A6-EC57-45D2-BDA6-35D7913BA755}"/>
              </a:ext>
            </a:extLst>
          </p:cNvPr>
          <p:cNvSpPr/>
          <p:nvPr/>
        </p:nvSpPr>
        <p:spPr>
          <a:xfrm>
            <a:off x="6845445" y="1634278"/>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8" name="文本框 17">
            <a:extLst>
              <a:ext uri="{FF2B5EF4-FFF2-40B4-BE49-F238E27FC236}">
                <a16:creationId xmlns:a16="http://schemas.microsoft.com/office/drawing/2014/main" id="{5E6EE42B-8B17-4CDD-95FA-375058A1A131}"/>
              </a:ext>
            </a:extLst>
          </p:cNvPr>
          <p:cNvSpPr txBox="1"/>
          <p:nvPr/>
        </p:nvSpPr>
        <p:spPr>
          <a:xfrm>
            <a:off x="7677151" y="1425270"/>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9" name="矩形: 圆角 18">
            <a:extLst>
              <a:ext uri="{FF2B5EF4-FFF2-40B4-BE49-F238E27FC236}">
                <a16:creationId xmlns:a16="http://schemas.microsoft.com/office/drawing/2014/main" id="{DB0161EB-AE41-44B4-AE63-E0A268BE1094}"/>
              </a:ext>
            </a:extLst>
          </p:cNvPr>
          <p:cNvSpPr/>
          <p:nvPr/>
        </p:nvSpPr>
        <p:spPr>
          <a:xfrm>
            <a:off x="6845445" y="3252687"/>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0" name="文本框 19">
            <a:extLst>
              <a:ext uri="{FF2B5EF4-FFF2-40B4-BE49-F238E27FC236}">
                <a16:creationId xmlns:a16="http://schemas.microsoft.com/office/drawing/2014/main" id="{3F19830F-81F0-4236-A9B6-516E9838CB98}"/>
              </a:ext>
            </a:extLst>
          </p:cNvPr>
          <p:cNvSpPr txBox="1"/>
          <p:nvPr/>
        </p:nvSpPr>
        <p:spPr>
          <a:xfrm>
            <a:off x="7677151" y="3043679"/>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21" name="矩形: 圆角 20">
            <a:extLst>
              <a:ext uri="{FF2B5EF4-FFF2-40B4-BE49-F238E27FC236}">
                <a16:creationId xmlns:a16="http://schemas.microsoft.com/office/drawing/2014/main" id="{78B67BDF-24BD-410B-8640-A44289DA4BCF}"/>
              </a:ext>
            </a:extLst>
          </p:cNvPr>
          <p:cNvSpPr/>
          <p:nvPr/>
        </p:nvSpPr>
        <p:spPr>
          <a:xfrm>
            <a:off x="6845445" y="4871096"/>
            <a:ext cx="628424" cy="628424"/>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2" name="文本框 21">
            <a:extLst>
              <a:ext uri="{FF2B5EF4-FFF2-40B4-BE49-F238E27FC236}">
                <a16:creationId xmlns:a16="http://schemas.microsoft.com/office/drawing/2014/main" id="{C67D86C5-B192-40A2-8ACE-327E10BE0F93}"/>
              </a:ext>
            </a:extLst>
          </p:cNvPr>
          <p:cNvSpPr txBox="1"/>
          <p:nvPr/>
        </p:nvSpPr>
        <p:spPr>
          <a:xfrm>
            <a:off x="7677151" y="4662088"/>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23" name="school-presentation_73437">
            <a:extLst>
              <a:ext uri="{FF2B5EF4-FFF2-40B4-BE49-F238E27FC236}">
                <a16:creationId xmlns:a16="http://schemas.microsoft.com/office/drawing/2014/main" id="{DFF8C0E5-800E-40D6-9DFA-33ED96B32F4E}"/>
              </a:ext>
            </a:extLst>
          </p:cNvPr>
          <p:cNvSpPr>
            <a:spLocks noChangeAspect="1"/>
          </p:cNvSpPr>
          <p:nvPr/>
        </p:nvSpPr>
        <p:spPr bwMode="auto">
          <a:xfrm>
            <a:off x="6978326" y="3382416"/>
            <a:ext cx="362662" cy="368966"/>
          </a:xfrm>
          <a:custGeom>
            <a:avLst/>
            <a:gdLst>
              <a:gd name="T0" fmla="*/ 1387 w 2543"/>
              <a:gd name="T1" fmla="*/ 1042 h 2591"/>
              <a:gd name="T2" fmla="*/ 1406 w 2543"/>
              <a:gd name="T3" fmla="*/ 962 h 2591"/>
              <a:gd name="T4" fmla="*/ 1484 w 2543"/>
              <a:gd name="T5" fmla="*/ 978 h 2591"/>
              <a:gd name="T6" fmla="*/ 2367 w 2543"/>
              <a:gd name="T7" fmla="*/ 2324 h 2591"/>
              <a:gd name="T8" fmla="*/ 2315 w 2543"/>
              <a:gd name="T9" fmla="*/ 2378 h 2591"/>
              <a:gd name="T10" fmla="*/ 2236 w 2543"/>
              <a:gd name="T11" fmla="*/ 2361 h 2591"/>
              <a:gd name="T12" fmla="*/ 2543 w 2543"/>
              <a:gd name="T13" fmla="*/ 262 h 2591"/>
              <a:gd name="T14" fmla="*/ 2409 w 2543"/>
              <a:gd name="T15" fmla="*/ 329 h 2591"/>
              <a:gd name="T16" fmla="*/ 2370 w 2543"/>
              <a:gd name="T17" fmla="*/ 2058 h 2591"/>
              <a:gd name="T18" fmla="*/ 1935 w 2543"/>
              <a:gd name="T19" fmla="*/ 1301 h 2591"/>
              <a:gd name="T20" fmla="*/ 1935 w 2543"/>
              <a:gd name="T21" fmla="*/ 1168 h 2591"/>
              <a:gd name="T22" fmla="*/ 1595 w 2543"/>
              <a:gd name="T23" fmla="*/ 904 h 2591"/>
              <a:gd name="T24" fmla="*/ 1333 w 2543"/>
              <a:gd name="T25" fmla="*/ 851 h 2591"/>
              <a:gd name="T26" fmla="*/ 1275 w 2543"/>
              <a:gd name="T27" fmla="*/ 1114 h 2591"/>
              <a:gd name="T28" fmla="*/ 584 w 2543"/>
              <a:gd name="T29" fmla="*/ 1168 h 2591"/>
              <a:gd name="T30" fmla="*/ 584 w 2543"/>
              <a:gd name="T31" fmla="*/ 1301 h 2591"/>
              <a:gd name="T32" fmla="*/ 1887 w 2543"/>
              <a:gd name="T33" fmla="*/ 2064 h 2591"/>
              <a:gd name="T34" fmla="*/ 1338 w 2543"/>
              <a:gd name="T35" fmla="*/ 2216 h 2591"/>
              <a:gd name="T36" fmla="*/ 1271 w 2543"/>
              <a:gd name="T37" fmla="*/ 2591 h 2591"/>
              <a:gd name="T38" fmla="*/ 1205 w 2543"/>
              <a:gd name="T39" fmla="*/ 2216 h 2591"/>
              <a:gd name="T40" fmla="*/ 200 w 2543"/>
              <a:gd name="T41" fmla="*/ 2064 h 2591"/>
              <a:gd name="T42" fmla="*/ 134 w 2543"/>
              <a:gd name="T43" fmla="*/ 329 h 2591"/>
              <a:gd name="T44" fmla="*/ 0 w 2543"/>
              <a:gd name="T45" fmla="*/ 262 h 2591"/>
              <a:gd name="T46" fmla="*/ 67 w 2543"/>
              <a:gd name="T47" fmla="*/ 0 h 2591"/>
              <a:gd name="T48" fmla="*/ 2543 w 2543"/>
              <a:gd name="T49" fmla="*/ 67 h 2591"/>
              <a:gd name="T50" fmla="*/ 1271 w 2543"/>
              <a:gd name="T51" fmla="*/ 2458 h 2591"/>
              <a:gd name="T52" fmla="*/ 1271 w 2543"/>
              <a:gd name="T53" fmla="*/ 2338 h 2591"/>
              <a:gd name="T54" fmla="*/ 2002 w 2543"/>
              <a:gd name="T55" fmla="*/ 692 h 2591"/>
              <a:gd name="T56" fmla="*/ 584 w 2543"/>
              <a:gd name="T57" fmla="*/ 625 h 2591"/>
              <a:gd name="T58" fmla="*/ 584 w 2543"/>
              <a:gd name="T59" fmla="*/ 758 h 2591"/>
              <a:gd name="T60" fmla="*/ 2002 w 2543"/>
              <a:gd name="T61" fmla="*/ 692 h 2591"/>
              <a:gd name="T62" fmla="*/ 134 w 2543"/>
              <a:gd name="T63" fmla="*/ 133 h 2591"/>
              <a:gd name="T64" fmla="*/ 200 w 2543"/>
              <a:gd name="T65" fmla="*/ 196 h 2591"/>
              <a:gd name="T66" fmla="*/ 2409 w 2543"/>
              <a:gd name="T67" fmla="*/ 196 h 2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543" h="2591">
                <a:moveTo>
                  <a:pt x="2236" y="2361"/>
                </a:moveTo>
                <a:lnTo>
                  <a:pt x="1387" y="1042"/>
                </a:lnTo>
                <a:cubicBezTo>
                  <a:pt x="1370" y="1016"/>
                  <a:pt x="1378" y="981"/>
                  <a:pt x="1404" y="964"/>
                </a:cubicBezTo>
                <a:lnTo>
                  <a:pt x="1406" y="962"/>
                </a:lnTo>
                <a:cubicBezTo>
                  <a:pt x="1415" y="956"/>
                  <a:pt x="1426" y="953"/>
                  <a:pt x="1437" y="953"/>
                </a:cubicBezTo>
                <a:cubicBezTo>
                  <a:pt x="1456" y="953"/>
                  <a:pt x="1474" y="963"/>
                  <a:pt x="1484" y="978"/>
                </a:cubicBezTo>
                <a:lnTo>
                  <a:pt x="2359" y="2281"/>
                </a:lnTo>
                <a:cubicBezTo>
                  <a:pt x="2367" y="2293"/>
                  <a:pt x="2370" y="2309"/>
                  <a:pt x="2367" y="2324"/>
                </a:cubicBezTo>
                <a:cubicBezTo>
                  <a:pt x="2364" y="2339"/>
                  <a:pt x="2355" y="2351"/>
                  <a:pt x="2343" y="2360"/>
                </a:cubicBezTo>
                <a:lnTo>
                  <a:pt x="2315" y="2378"/>
                </a:lnTo>
                <a:cubicBezTo>
                  <a:pt x="2306" y="2384"/>
                  <a:pt x="2295" y="2387"/>
                  <a:pt x="2284" y="2387"/>
                </a:cubicBezTo>
                <a:cubicBezTo>
                  <a:pt x="2265" y="2387"/>
                  <a:pt x="2247" y="2378"/>
                  <a:pt x="2236" y="2361"/>
                </a:cubicBezTo>
                <a:close/>
                <a:moveTo>
                  <a:pt x="2543" y="67"/>
                </a:moveTo>
                <a:lnTo>
                  <a:pt x="2543" y="262"/>
                </a:lnTo>
                <a:cubicBezTo>
                  <a:pt x="2543" y="299"/>
                  <a:pt x="2513" y="329"/>
                  <a:pt x="2476" y="329"/>
                </a:cubicBezTo>
                <a:lnTo>
                  <a:pt x="2409" y="329"/>
                </a:lnTo>
                <a:lnTo>
                  <a:pt x="2409" y="1998"/>
                </a:lnTo>
                <a:cubicBezTo>
                  <a:pt x="2409" y="2025"/>
                  <a:pt x="2393" y="2048"/>
                  <a:pt x="2370" y="2058"/>
                </a:cubicBezTo>
                <a:lnTo>
                  <a:pt x="1862" y="1301"/>
                </a:lnTo>
                <a:lnTo>
                  <a:pt x="1935" y="1301"/>
                </a:lnTo>
                <a:cubicBezTo>
                  <a:pt x="1972" y="1301"/>
                  <a:pt x="2002" y="1271"/>
                  <a:pt x="2002" y="1234"/>
                </a:cubicBezTo>
                <a:cubicBezTo>
                  <a:pt x="2002" y="1198"/>
                  <a:pt x="1972" y="1168"/>
                  <a:pt x="1935" y="1168"/>
                </a:cubicBezTo>
                <a:lnTo>
                  <a:pt x="1772" y="1168"/>
                </a:lnTo>
                <a:lnTo>
                  <a:pt x="1595" y="904"/>
                </a:lnTo>
                <a:cubicBezTo>
                  <a:pt x="1560" y="851"/>
                  <a:pt x="1501" y="820"/>
                  <a:pt x="1437" y="820"/>
                </a:cubicBezTo>
                <a:cubicBezTo>
                  <a:pt x="1400" y="820"/>
                  <a:pt x="1364" y="831"/>
                  <a:pt x="1333" y="851"/>
                </a:cubicBezTo>
                <a:lnTo>
                  <a:pt x="1331" y="852"/>
                </a:lnTo>
                <a:cubicBezTo>
                  <a:pt x="1244" y="909"/>
                  <a:pt x="1219" y="1027"/>
                  <a:pt x="1275" y="1114"/>
                </a:cubicBezTo>
                <a:lnTo>
                  <a:pt x="1310" y="1168"/>
                </a:lnTo>
                <a:lnTo>
                  <a:pt x="584" y="1168"/>
                </a:lnTo>
                <a:cubicBezTo>
                  <a:pt x="547" y="1168"/>
                  <a:pt x="517" y="1198"/>
                  <a:pt x="517" y="1234"/>
                </a:cubicBezTo>
                <a:cubicBezTo>
                  <a:pt x="517" y="1271"/>
                  <a:pt x="547" y="1301"/>
                  <a:pt x="584" y="1301"/>
                </a:cubicBezTo>
                <a:lnTo>
                  <a:pt x="1395" y="1301"/>
                </a:lnTo>
                <a:lnTo>
                  <a:pt x="1887" y="2064"/>
                </a:lnTo>
                <a:lnTo>
                  <a:pt x="1338" y="2064"/>
                </a:lnTo>
                <a:lnTo>
                  <a:pt x="1338" y="2216"/>
                </a:lnTo>
                <a:cubicBezTo>
                  <a:pt x="1412" y="2244"/>
                  <a:pt x="1465" y="2314"/>
                  <a:pt x="1465" y="2398"/>
                </a:cubicBezTo>
                <a:cubicBezTo>
                  <a:pt x="1465" y="2504"/>
                  <a:pt x="1378" y="2591"/>
                  <a:pt x="1271" y="2591"/>
                </a:cubicBezTo>
                <a:cubicBezTo>
                  <a:pt x="1165" y="2591"/>
                  <a:pt x="1078" y="2504"/>
                  <a:pt x="1078" y="2398"/>
                </a:cubicBezTo>
                <a:cubicBezTo>
                  <a:pt x="1078" y="2314"/>
                  <a:pt x="1131" y="2244"/>
                  <a:pt x="1205" y="2216"/>
                </a:cubicBezTo>
                <a:lnTo>
                  <a:pt x="1205" y="2064"/>
                </a:lnTo>
                <a:lnTo>
                  <a:pt x="200" y="2064"/>
                </a:lnTo>
                <a:cubicBezTo>
                  <a:pt x="164" y="2064"/>
                  <a:pt x="134" y="2034"/>
                  <a:pt x="134" y="1998"/>
                </a:cubicBezTo>
                <a:lnTo>
                  <a:pt x="134" y="329"/>
                </a:lnTo>
                <a:lnTo>
                  <a:pt x="67" y="329"/>
                </a:lnTo>
                <a:cubicBezTo>
                  <a:pt x="30" y="329"/>
                  <a:pt x="0" y="299"/>
                  <a:pt x="0" y="262"/>
                </a:cubicBezTo>
                <a:lnTo>
                  <a:pt x="0" y="67"/>
                </a:lnTo>
                <a:cubicBezTo>
                  <a:pt x="0" y="30"/>
                  <a:pt x="30" y="0"/>
                  <a:pt x="67" y="0"/>
                </a:cubicBezTo>
                <a:lnTo>
                  <a:pt x="2476" y="0"/>
                </a:lnTo>
                <a:cubicBezTo>
                  <a:pt x="2513" y="0"/>
                  <a:pt x="2543" y="30"/>
                  <a:pt x="2543" y="67"/>
                </a:cubicBezTo>
                <a:close/>
                <a:moveTo>
                  <a:pt x="1211" y="2398"/>
                </a:moveTo>
                <a:cubicBezTo>
                  <a:pt x="1211" y="2431"/>
                  <a:pt x="1238" y="2458"/>
                  <a:pt x="1271" y="2458"/>
                </a:cubicBezTo>
                <a:cubicBezTo>
                  <a:pt x="1305" y="2458"/>
                  <a:pt x="1331" y="2431"/>
                  <a:pt x="1331" y="2398"/>
                </a:cubicBezTo>
                <a:cubicBezTo>
                  <a:pt x="1331" y="2364"/>
                  <a:pt x="1305" y="2338"/>
                  <a:pt x="1271" y="2338"/>
                </a:cubicBezTo>
                <a:cubicBezTo>
                  <a:pt x="1238" y="2338"/>
                  <a:pt x="1211" y="2364"/>
                  <a:pt x="1211" y="2398"/>
                </a:cubicBezTo>
                <a:close/>
                <a:moveTo>
                  <a:pt x="2002" y="692"/>
                </a:moveTo>
                <a:cubicBezTo>
                  <a:pt x="2002" y="655"/>
                  <a:pt x="1972" y="625"/>
                  <a:pt x="1935" y="625"/>
                </a:cubicBezTo>
                <a:lnTo>
                  <a:pt x="584" y="625"/>
                </a:lnTo>
                <a:cubicBezTo>
                  <a:pt x="547" y="625"/>
                  <a:pt x="517" y="655"/>
                  <a:pt x="517" y="692"/>
                </a:cubicBezTo>
                <a:cubicBezTo>
                  <a:pt x="517" y="729"/>
                  <a:pt x="547" y="758"/>
                  <a:pt x="584" y="758"/>
                </a:cubicBezTo>
                <a:lnTo>
                  <a:pt x="1935" y="758"/>
                </a:lnTo>
                <a:cubicBezTo>
                  <a:pt x="1972" y="758"/>
                  <a:pt x="2002" y="729"/>
                  <a:pt x="2002" y="692"/>
                </a:cubicBezTo>
                <a:close/>
                <a:moveTo>
                  <a:pt x="2409" y="133"/>
                </a:moveTo>
                <a:lnTo>
                  <a:pt x="134" y="133"/>
                </a:lnTo>
                <a:lnTo>
                  <a:pt x="134" y="196"/>
                </a:lnTo>
                <a:lnTo>
                  <a:pt x="200" y="196"/>
                </a:lnTo>
                <a:lnTo>
                  <a:pt x="2343" y="196"/>
                </a:lnTo>
                <a:lnTo>
                  <a:pt x="2409" y="196"/>
                </a:lnTo>
                <a:lnTo>
                  <a:pt x="2409" y="133"/>
                </a:lnTo>
                <a:close/>
              </a:path>
            </a:pathLst>
          </a:custGeom>
          <a:solidFill>
            <a:schemeClr val="bg1"/>
          </a:solidFill>
          <a:ln>
            <a:noFill/>
          </a:ln>
        </p:spPr>
      </p:sp>
      <p:sp>
        <p:nvSpPr>
          <p:cNvPr id="24" name="writing_122117">
            <a:extLst>
              <a:ext uri="{FF2B5EF4-FFF2-40B4-BE49-F238E27FC236}">
                <a16:creationId xmlns:a16="http://schemas.microsoft.com/office/drawing/2014/main" id="{586485EA-F2A9-4EBA-8648-EF1116571EE3}"/>
              </a:ext>
            </a:extLst>
          </p:cNvPr>
          <p:cNvSpPr>
            <a:spLocks noChangeAspect="1"/>
          </p:cNvSpPr>
          <p:nvPr/>
        </p:nvSpPr>
        <p:spPr bwMode="auto">
          <a:xfrm>
            <a:off x="1352267" y="3356761"/>
            <a:ext cx="420916" cy="420276"/>
          </a:xfrm>
          <a:custGeom>
            <a:avLst/>
            <a:gdLst>
              <a:gd name="connsiteX0" fmla="*/ 45797 w 605028"/>
              <a:gd name="connsiteY0" fmla="*/ 445126 h 604110"/>
              <a:gd name="connsiteX1" fmla="*/ 159266 w 605028"/>
              <a:gd name="connsiteY1" fmla="*/ 558313 h 604110"/>
              <a:gd name="connsiteX2" fmla="*/ 0 w 605028"/>
              <a:gd name="connsiteY2" fmla="*/ 604110 h 604110"/>
              <a:gd name="connsiteX3" fmla="*/ 460648 w 605028"/>
              <a:gd name="connsiteY3" fmla="*/ 330740 h 604110"/>
              <a:gd name="connsiteX4" fmla="*/ 504033 w 605028"/>
              <a:gd name="connsiteY4" fmla="*/ 374171 h 604110"/>
              <a:gd name="connsiteX5" fmla="*/ 441749 w 605028"/>
              <a:gd name="connsiteY5" fmla="*/ 436273 h 604110"/>
              <a:gd name="connsiteX6" fmla="*/ 470504 w 605028"/>
              <a:gd name="connsiteY6" fmla="*/ 464990 h 604110"/>
              <a:gd name="connsiteX7" fmla="*/ 532787 w 605028"/>
              <a:gd name="connsiteY7" fmla="*/ 402786 h 604110"/>
              <a:gd name="connsiteX8" fmla="*/ 605028 w 605028"/>
              <a:gd name="connsiteY8" fmla="*/ 474934 h 604110"/>
              <a:gd name="connsiteX9" fmla="*/ 475685 w 605028"/>
              <a:gd name="connsiteY9" fmla="*/ 604110 h 604110"/>
              <a:gd name="connsiteX10" fmla="*/ 331305 w 605028"/>
              <a:gd name="connsiteY10" fmla="*/ 459916 h 604110"/>
              <a:gd name="connsiteX11" fmla="*/ 354026 w 605028"/>
              <a:gd name="connsiteY11" fmla="*/ 121443 h 604110"/>
              <a:gd name="connsiteX12" fmla="*/ 483302 w 605028"/>
              <a:gd name="connsiteY12" fmla="*/ 250578 h 604110"/>
              <a:gd name="connsiteX13" fmla="*/ 195889 w 605028"/>
              <a:gd name="connsiteY13" fmla="*/ 537637 h 604110"/>
              <a:gd name="connsiteX14" fmla="*/ 66543 w 605028"/>
              <a:gd name="connsiteY14" fmla="*/ 408503 h 604110"/>
              <a:gd name="connsiteX15" fmla="*/ 475681 w 605028"/>
              <a:gd name="connsiteY15" fmla="*/ 0 h 604110"/>
              <a:gd name="connsiteX16" fmla="*/ 605028 w 605028"/>
              <a:gd name="connsiteY16" fmla="*/ 129134 h 604110"/>
              <a:gd name="connsiteX17" fmla="*/ 512093 w 605028"/>
              <a:gd name="connsiteY17" fmla="*/ 221857 h 604110"/>
              <a:gd name="connsiteX18" fmla="*/ 382817 w 605028"/>
              <a:gd name="connsiteY18" fmla="*/ 92864 h 604110"/>
              <a:gd name="connsiteX19" fmla="*/ 129376 w 605028"/>
              <a:gd name="connsiteY19" fmla="*/ 0 h 604110"/>
              <a:gd name="connsiteX20" fmla="*/ 201636 w 605028"/>
              <a:gd name="connsiteY20" fmla="*/ 72129 h 604110"/>
              <a:gd name="connsiteX21" fmla="*/ 139336 w 605028"/>
              <a:gd name="connsiteY21" fmla="*/ 134317 h 604110"/>
              <a:gd name="connsiteX22" fmla="*/ 168098 w 605028"/>
              <a:gd name="connsiteY22" fmla="*/ 162925 h 604110"/>
              <a:gd name="connsiteX23" fmla="*/ 230296 w 605028"/>
              <a:gd name="connsiteY23" fmla="*/ 100839 h 604110"/>
              <a:gd name="connsiteX24" fmla="*/ 273794 w 605028"/>
              <a:gd name="connsiteY24" fmla="*/ 144157 h 604110"/>
              <a:gd name="connsiteX25" fmla="*/ 144418 w 605028"/>
              <a:gd name="connsiteY25" fmla="*/ 273300 h 604110"/>
              <a:gd name="connsiteX26" fmla="*/ 0 w 605028"/>
              <a:gd name="connsiteY26" fmla="*/ 129143 h 60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5028" h="604110">
                <a:moveTo>
                  <a:pt x="45797" y="445126"/>
                </a:moveTo>
                <a:lnTo>
                  <a:pt x="159266" y="558313"/>
                </a:lnTo>
                <a:lnTo>
                  <a:pt x="0" y="604110"/>
                </a:lnTo>
                <a:close/>
                <a:moveTo>
                  <a:pt x="460648" y="330740"/>
                </a:moveTo>
                <a:lnTo>
                  <a:pt x="504033" y="374171"/>
                </a:lnTo>
                <a:lnTo>
                  <a:pt x="441749" y="436273"/>
                </a:lnTo>
                <a:lnTo>
                  <a:pt x="470504" y="464990"/>
                </a:lnTo>
                <a:lnTo>
                  <a:pt x="532787" y="402786"/>
                </a:lnTo>
                <a:lnTo>
                  <a:pt x="605028" y="474934"/>
                </a:lnTo>
                <a:lnTo>
                  <a:pt x="475685" y="604110"/>
                </a:lnTo>
                <a:lnTo>
                  <a:pt x="331305" y="459916"/>
                </a:lnTo>
                <a:close/>
                <a:moveTo>
                  <a:pt x="354026" y="121443"/>
                </a:moveTo>
                <a:lnTo>
                  <a:pt x="483302" y="250578"/>
                </a:lnTo>
                <a:lnTo>
                  <a:pt x="195889" y="537637"/>
                </a:lnTo>
                <a:lnTo>
                  <a:pt x="66543" y="408503"/>
                </a:lnTo>
                <a:close/>
                <a:moveTo>
                  <a:pt x="475681" y="0"/>
                </a:moveTo>
                <a:lnTo>
                  <a:pt x="605028" y="129134"/>
                </a:lnTo>
                <a:lnTo>
                  <a:pt x="512093" y="221857"/>
                </a:lnTo>
                <a:lnTo>
                  <a:pt x="382817" y="92864"/>
                </a:lnTo>
                <a:close/>
                <a:moveTo>
                  <a:pt x="129376" y="0"/>
                </a:moveTo>
                <a:lnTo>
                  <a:pt x="201636" y="72129"/>
                </a:lnTo>
                <a:lnTo>
                  <a:pt x="139336" y="134317"/>
                </a:lnTo>
                <a:lnTo>
                  <a:pt x="168098" y="162925"/>
                </a:lnTo>
                <a:lnTo>
                  <a:pt x="230296" y="100839"/>
                </a:lnTo>
                <a:lnTo>
                  <a:pt x="273794" y="144157"/>
                </a:lnTo>
                <a:lnTo>
                  <a:pt x="144418" y="273300"/>
                </a:lnTo>
                <a:lnTo>
                  <a:pt x="0" y="129143"/>
                </a:lnTo>
                <a:close/>
              </a:path>
            </a:pathLst>
          </a:custGeom>
          <a:solidFill>
            <a:schemeClr val="bg1"/>
          </a:solidFill>
          <a:ln>
            <a:noFill/>
          </a:ln>
        </p:spPr>
      </p:sp>
      <p:pic>
        <p:nvPicPr>
          <p:cNvPr id="27" name="图形 26" descr="拼图">
            <a:extLst>
              <a:ext uri="{FF2B5EF4-FFF2-40B4-BE49-F238E27FC236}">
                <a16:creationId xmlns:a16="http://schemas.microsoft.com/office/drawing/2014/main" id="{1FA4F360-C17A-430B-BB3B-181EFE8283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39910" y="1725675"/>
            <a:ext cx="445630" cy="445630"/>
          </a:xfrm>
          <a:prstGeom prst="rect">
            <a:avLst/>
          </a:prstGeom>
        </p:spPr>
      </p:pic>
      <p:pic>
        <p:nvPicPr>
          <p:cNvPr id="28" name="图形 27" descr="标牌">
            <a:extLst>
              <a:ext uri="{FF2B5EF4-FFF2-40B4-BE49-F238E27FC236}">
                <a16:creationId xmlns:a16="http://schemas.microsoft.com/office/drawing/2014/main" id="{13736143-CD20-4133-9DC9-5CD80A0167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293915" y="4916498"/>
            <a:ext cx="537620" cy="537620"/>
          </a:xfrm>
          <a:prstGeom prst="rect">
            <a:avLst/>
          </a:prstGeom>
        </p:spPr>
      </p:pic>
      <p:sp>
        <p:nvSpPr>
          <p:cNvPr id="30" name="accept_38398">
            <a:extLst>
              <a:ext uri="{FF2B5EF4-FFF2-40B4-BE49-F238E27FC236}">
                <a16:creationId xmlns:a16="http://schemas.microsoft.com/office/drawing/2014/main" id="{B618BB21-1E99-48C5-A973-BEC19CF5AC89}"/>
              </a:ext>
            </a:extLst>
          </p:cNvPr>
          <p:cNvSpPr>
            <a:spLocks noChangeAspect="1"/>
          </p:cNvSpPr>
          <p:nvPr/>
        </p:nvSpPr>
        <p:spPr bwMode="auto">
          <a:xfrm>
            <a:off x="6924343" y="1707891"/>
            <a:ext cx="470628" cy="442048"/>
          </a:xfrm>
          <a:custGeom>
            <a:avLst/>
            <a:gdLst>
              <a:gd name="connsiteX0" fmla="*/ 543411 w 606580"/>
              <a:gd name="connsiteY0" fmla="*/ 61956 h 569745"/>
              <a:gd name="connsiteX1" fmla="*/ 556798 w 606580"/>
              <a:gd name="connsiteY1" fmla="*/ 67559 h 569745"/>
              <a:gd name="connsiteX2" fmla="*/ 601369 w 606580"/>
              <a:gd name="connsiteY2" fmla="*/ 112060 h 569745"/>
              <a:gd name="connsiteX3" fmla="*/ 606580 w 606580"/>
              <a:gd name="connsiteY3" fmla="*/ 125346 h 569745"/>
              <a:gd name="connsiteX4" fmla="*/ 601369 w 606580"/>
              <a:gd name="connsiteY4" fmla="*/ 138712 h 569745"/>
              <a:gd name="connsiteX5" fmla="*/ 295704 w 606580"/>
              <a:gd name="connsiteY5" fmla="*/ 442134 h 569745"/>
              <a:gd name="connsiteX6" fmla="*/ 281916 w 606580"/>
              <a:gd name="connsiteY6" fmla="*/ 447737 h 569745"/>
              <a:gd name="connsiteX7" fmla="*/ 279671 w 606580"/>
              <a:gd name="connsiteY7" fmla="*/ 447337 h 569745"/>
              <a:gd name="connsiteX8" fmla="*/ 268528 w 606580"/>
              <a:gd name="connsiteY8" fmla="*/ 442134 h 569745"/>
              <a:gd name="connsiteX9" fmla="*/ 117339 w 606580"/>
              <a:gd name="connsiteY9" fmla="*/ 290783 h 569745"/>
              <a:gd name="connsiteX10" fmla="*/ 112128 w 606580"/>
              <a:gd name="connsiteY10" fmla="*/ 277497 h 569745"/>
              <a:gd name="connsiteX11" fmla="*/ 117339 w 606580"/>
              <a:gd name="connsiteY11" fmla="*/ 264451 h 569745"/>
              <a:gd name="connsiteX12" fmla="*/ 162311 w 606580"/>
              <a:gd name="connsiteY12" fmla="*/ 219950 h 569745"/>
              <a:gd name="connsiteX13" fmla="*/ 175297 w 606580"/>
              <a:gd name="connsiteY13" fmla="*/ 214428 h 569745"/>
              <a:gd name="connsiteX14" fmla="*/ 188685 w 606580"/>
              <a:gd name="connsiteY14" fmla="*/ 219950 h 569745"/>
              <a:gd name="connsiteX15" fmla="*/ 282316 w 606580"/>
              <a:gd name="connsiteY15" fmla="*/ 313434 h 569745"/>
              <a:gd name="connsiteX16" fmla="*/ 530023 w 606580"/>
              <a:gd name="connsiteY16" fmla="*/ 67559 h 569745"/>
              <a:gd name="connsiteX17" fmla="*/ 543411 w 606580"/>
              <a:gd name="connsiteY17" fmla="*/ 61956 h 569745"/>
              <a:gd name="connsiteX18" fmla="*/ 285296 w 606580"/>
              <a:gd name="connsiteY18" fmla="*/ 0 h 569745"/>
              <a:gd name="connsiteX19" fmla="*/ 332832 w 606580"/>
              <a:gd name="connsiteY19" fmla="*/ 19690 h 569745"/>
              <a:gd name="connsiteX20" fmla="*/ 431271 w 606580"/>
              <a:gd name="connsiteY20" fmla="*/ 117983 h 569745"/>
              <a:gd name="connsiteX21" fmla="*/ 283452 w 606580"/>
              <a:gd name="connsiteY21" fmla="*/ 265982 h 569745"/>
              <a:gd name="connsiteX22" fmla="*/ 213631 w 606580"/>
              <a:gd name="connsiteY22" fmla="*/ 196265 h 569745"/>
              <a:gd name="connsiteX23" fmla="*/ 176837 w 606580"/>
              <a:gd name="connsiteY23" fmla="*/ 180657 h 569745"/>
              <a:gd name="connsiteX24" fmla="*/ 139642 w 606580"/>
              <a:gd name="connsiteY24" fmla="*/ 195865 h 569745"/>
              <a:gd name="connsiteX25" fmla="*/ 95072 w 606580"/>
              <a:gd name="connsiteY25" fmla="*/ 240769 h 569745"/>
              <a:gd name="connsiteX26" fmla="*/ 79521 w 606580"/>
              <a:gd name="connsiteY26" fmla="*/ 277509 h 569745"/>
              <a:gd name="connsiteX27" fmla="*/ 95072 w 606580"/>
              <a:gd name="connsiteY27" fmla="*/ 314568 h 569745"/>
              <a:gd name="connsiteX28" fmla="*/ 245937 w 606580"/>
              <a:gd name="connsiteY28" fmla="*/ 465930 h 569745"/>
              <a:gd name="connsiteX29" fmla="*/ 270787 w 606580"/>
              <a:gd name="connsiteY29" fmla="*/ 479617 h 569745"/>
              <a:gd name="connsiteX30" fmla="*/ 273031 w 606580"/>
              <a:gd name="connsiteY30" fmla="*/ 481138 h 569745"/>
              <a:gd name="connsiteX31" fmla="*/ 283452 w 606580"/>
              <a:gd name="connsiteY31" fmla="*/ 481138 h 569745"/>
              <a:gd name="connsiteX32" fmla="*/ 320247 w 606580"/>
              <a:gd name="connsiteY32" fmla="*/ 465930 h 569745"/>
              <a:gd name="connsiteX33" fmla="*/ 550151 w 606580"/>
              <a:gd name="connsiteY33" fmla="*/ 236287 h 569745"/>
              <a:gd name="connsiteX34" fmla="*/ 550872 w 606580"/>
              <a:gd name="connsiteY34" fmla="*/ 237407 h 569745"/>
              <a:gd name="connsiteX35" fmla="*/ 570592 w 606580"/>
              <a:gd name="connsiteY35" fmla="*/ 284873 h 569745"/>
              <a:gd name="connsiteX36" fmla="*/ 550872 w 606580"/>
              <a:gd name="connsiteY36" fmla="*/ 332338 h 569745"/>
              <a:gd name="connsiteX37" fmla="*/ 332832 w 606580"/>
              <a:gd name="connsiteY37" fmla="*/ 550135 h 569745"/>
              <a:gd name="connsiteX38" fmla="*/ 285456 w 606580"/>
              <a:gd name="connsiteY38" fmla="*/ 569745 h 569745"/>
              <a:gd name="connsiteX39" fmla="*/ 237760 w 606580"/>
              <a:gd name="connsiteY39" fmla="*/ 550135 h 569745"/>
              <a:gd name="connsiteX40" fmla="*/ 19720 w 606580"/>
              <a:gd name="connsiteY40" fmla="*/ 332338 h 569745"/>
              <a:gd name="connsiteX41" fmla="*/ 0 w 606580"/>
              <a:gd name="connsiteY41" fmla="*/ 284873 h 569745"/>
              <a:gd name="connsiteX42" fmla="*/ 19720 w 606580"/>
              <a:gd name="connsiteY42" fmla="*/ 237407 h 569745"/>
              <a:gd name="connsiteX43" fmla="*/ 237760 w 606580"/>
              <a:gd name="connsiteY43" fmla="*/ 19690 h 569745"/>
              <a:gd name="connsiteX44" fmla="*/ 285296 w 606580"/>
              <a:gd name="connsiteY44" fmla="*/ 0 h 56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06580" h="569745">
                <a:moveTo>
                  <a:pt x="543411" y="61956"/>
                </a:moveTo>
                <a:cubicBezTo>
                  <a:pt x="548621" y="61956"/>
                  <a:pt x="553030" y="63797"/>
                  <a:pt x="556798" y="67559"/>
                </a:cubicBezTo>
                <a:lnTo>
                  <a:pt x="601369" y="112060"/>
                </a:lnTo>
                <a:cubicBezTo>
                  <a:pt x="604816" y="115741"/>
                  <a:pt x="606580" y="120223"/>
                  <a:pt x="606580" y="125346"/>
                </a:cubicBezTo>
                <a:cubicBezTo>
                  <a:pt x="606580" y="130548"/>
                  <a:pt x="604816" y="135030"/>
                  <a:pt x="601369" y="138712"/>
                </a:cubicBezTo>
                <a:lnTo>
                  <a:pt x="295704" y="442134"/>
                </a:lnTo>
                <a:cubicBezTo>
                  <a:pt x="291455" y="445896"/>
                  <a:pt x="286886" y="447737"/>
                  <a:pt x="281916" y="447737"/>
                </a:cubicBezTo>
                <a:cubicBezTo>
                  <a:pt x="280954" y="447737"/>
                  <a:pt x="280232" y="447577"/>
                  <a:pt x="279671" y="447337"/>
                </a:cubicBezTo>
                <a:cubicBezTo>
                  <a:pt x="275262" y="446857"/>
                  <a:pt x="271494" y="445096"/>
                  <a:pt x="268528" y="442134"/>
                </a:cubicBezTo>
                <a:lnTo>
                  <a:pt x="117339" y="290783"/>
                </a:lnTo>
                <a:cubicBezTo>
                  <a:pt x="113892" y="287102"/>
                  <a:pt x="112128" y="282700"/>
                  <a:pt x="112128" y="277497"/>
                </a:cubicBezTo>
                <a:cubicBezTo>
                  <a:pt x="112128" y="272295"/>
                  <a:pt x="113892" y="267973"/>
                  <a:pt x="117339" y="264451"/>
                </a:cubicBezTo>
                <a:lnTo>
                  <a:pt x="162311" y="219950"/>
                </a:lnTo>
                <a:cubicBezTo>
                  <a:pt x="165517" y="216268"/>
                  <a:pt x="169846" y="214428"/>
                  <a:pt x="175297" y="214428"/>
                </a:cubicBezTo>
                <a:cubicBezTo>
                  <a:pt x="180748" y="214428"/>
                  <a:pt x="185238" y="216268"/>
                  <a:pt x="188685" y="219950"/>
                </a:cubicBezTo>
                <a:lnTo>
                  <a:pt x="282316" y="313434"/>
                </a:lnTo>
                <a:lnTo>
                  <a:pt x="530023" y="67559"/>
                </a:lnTo>
                <a:cubicBezTo>
                  <a:pt x="533711" y="63797"/>
                  <a:pt x="538200" y="61956"/>
                  <a:pt x="543411" y="61956"/>
                </a:cubicBezTo>
                <a:close/>
                <a:moveTo>
                  <a:pt x="285296" y="0"/>
                </a:moveTo>
                <a:cubicBezTo>
                  <a:pt x="303894" y="0"/>
                  <a:pt x="319685" y="6563"/>
                  <a:pt x="332832" y="19690"/>
                </a:cubicBezTo>
                <a:lnTo>
                  <a:pt x="431271" y="117983"/>
                </a:lnTo>
                <a:lnTo>
                  <a:pt x="283452" y="265982"/>
                </a:lnTo>
                <a:lnTo>
                  <a:pt x="213631" y="196265"/>
                </a:lnTo>
                <a:cubicBezTo>
                  <a:pt x="203210" y="185860"/>
                  <a:pt x="190946" y="180657"/>
                  <a:pt x="176837" y="180657"/>
                </a:cubicBezTo>
                <a:cubicBezTo>
                  <a:pt x="162248" y="180657"/>
                  <a:pt x="149822" y="185780"/>
                  <a:pt x="139642" y="195865"/>
                </a:cubicBezTo>
                <a:lnTo>
                  <a:pt x="95072" y="240769"/>
                </a:lnTo>
                <a:cubicBezTo>
                  <a:pt x="84731" y="250694"/>
                  <a:pt x="79521" y="262861"/>
                  <a:pt x="79521" y="277509"/>
                </a:cubicBezTo>
                <a:cubicBezTo>
                  <a:pt x="79521" y="291836"/>
                  <a:pt x="84731" y="304163"/>
                  <a:pt x="95072" y="314568"/>
                </a:cubicBezTo>
                <a:lnTo>
                  <a:pt x="245937" y="465930"/>
                </a:lnTo>
                <a:cubicBezTo>
                  <a:pt x="253311" y="472813"/>
                  <a:pt x="261648" y="477376"/>
                  <a:pt x="270787" y="479617"/>
                </a:cubicBezTo>
                <a:lnTo>
                  <a:pt x="273031" y="481138"/>
                </a:lnTo>
                <a:lnTo>
                  <a:pt x="283452" y="481138"/>
                </a:lnTo>
                <a:cubicBezTo>
                  <a:pt x="298282" y="481138"/>
                  <a:pt x="310547" y="476015"/>
                  <a:pt x="320247" y="465930"/>
                </a:cubicBezTo>
                <a:lnTo>
                  <a:pt x="550151" y="236287"/>
                </a:lnTo>
                <a:lnTo>
                  <a:pt x="550872" y="237407"/>
                </a:lnTo>
                <a:cubicBezTo>
                  <a:pt x="564019" y="250534"/>
                  <a:pt x="570592" y="266303"/>
                  <a:pt x="570592" y="284873"/>
                </a:cubicBezTo>
                <a:cubicBezTo>
                  <a:pt x="570592" y="303443"/>
                  <a:pt x="564019" y="319291"/>
                  <a:pt x="550872" y="332338"/>
                </a:cubicBezTo>
                <a:lnTo>
                  <a:pt x="332832" y="550135"/>
                </a:lnTo>
                <a:cubicBezTo>
                  <a:pt x="319926" y="563182"/>
                  <a:pt x="304134" y="569745"/>
                  <a:pt x="285456" y="569745"/>
                </a:cubicBezTo>
                <a:cubicBezTo>
                  <a:pt x="266779" y="569745"/>
                  <a:pt x="250826" y="563182"/>
                  <a:pt x="237760" y="550135"/>
                </a:cubicBezTo>
                <a:lnTo>
                  <a:pt x="19720" y="332338"/>
                </a:lnTo>
                <a:cubicBezTo>
                  <a:pt x="6573" y="319291"/>
                  <a:pt x="0" y="303443"/>
                  <a:pt x="0" y="284873"/>
                </a:cubicBezTo>
                <a:cubicBezTo>
                  <a:pt x="0" y="266383"/>
                  <a:pt x="6573" y="250534"/>
                  <a:pt x="19720" y="237407"/>
                </a:cubicBezTo>
                <a:lnTo>
                  <a:pt x="237760" y="19690"/>
                </a:lnTo>
                <a:cubicBezTo>
                  <a:pt x="250907" y="6563"/>
                  <a:pt x="266698" y="0"/>
                  <a:pt x="285296" y="0"/>
                </a:cubicBezTo>
                <a:close/>
              </a:path>
            </a:pathLst>
          </a:custGeom>
          <a:solidFill>
            <a:schemeClr val="bg1"/>
          </a:solidFill>
          <a:ln>
            <a:noFill/>
          </a:ln>
        </p:spPr>
      </p:sp>
      <p:sp>
        <p:nvSpPr>
          <p:cNvPr id="31" name="intelligence_66143">
            <a:extLst>
              <a:ext uri="{FF2B5EF4-FFF2-40B4-BE49-F238E27FC236}">
                <a16:creationId xmlns:a16="http://schemas.microsoft.com/office/drawing/2014/main" id="{6570E1B2-36AB-4247-B3BB-D6C17B2C06EB}"/>
              </a:ext>
            </a:extLst>
          </p:cNvPr>
          <p:cNvSpPr>
            <a:spLocks noChangeAspect="1"/>
          </p:cNvSpPr>
          <p:nvPr/>
        </p:nvSpPr>
        <p:spPr bwMode="auto">
          <a:xfrm>
            <a:off x="7001329" y="4999886"/>
            <a:ext cx="316656" cy="370844"/>
          </a:xfrm>
          <a:custGeom>
            <a:avLst/>
            <a:gdLst>
              <a:gd name="connsiteX0" fmla="*/ 220247 w 519074"/>
              <a:gd name="connsiteY0" fmla="*/ 135608 h 607902"/>
              <a:gd name="connsiteX1" fmla="*/ 265974 w 519074"/>
              <a:gd name="connsiteY1" fmla="*/ 181264 h 607902"/>
              <a:gd name="connsiteX2" fmla="*/ 220247 w 519074"/>
              <a:gd name="connsiteY2" fmla="*/ 226920 h 607902"/>
              <a:gd name="connsiteX3" fmla="*/ 174521 w 519074"/>
              <a:gd name="connsiteY3" fmla="*/ 181264 h 607902"/>
              <a:gd name="connsiteX4" fmla="*/ 220247 w 519074"/>
              <a:gd name="connsiteY4" fmla="*/ 135608 h 607902"/>
              <a:gd name="connsiteX5" fmla="*/ 212236 w 519074"/>
              <a:gd name="connsiteY5" fmla="*/ 59615 h 607902"/>
              <a:gd name="connsiteX6" fmla="*/ 202277 w 519074"/>
              <a:gd name="connsiteY6" fmla="*/ 66210 h 607902"/>
              <a:gd name="connsiteX7" fmla="*/ 191760 w 519074"/>
              <a:gd name="connsiteY7" fmla="*/ 91321 h 607902"/>
              <a:gd name="connsiteX8" fmla="*/ 185714 w 519074"/>
              <a:gd name="connsiteY8" fmla="*/ 97206 h 607902"/>
              <a:gd name="connsiteX9" fmla="*/ 185054 w 519074"/>
              <a:gd name="connsiteY9" fmla="*/ 97459 h 607902"/>
              <a:gd name="connsiteX10" fmla="*/ 176924 w 519074"/>
              <a:gd name="connsiteY10" fmla="*/ 97459 h 607902"/>
              <a:gd name="connsiteX11" fmla="*/ 151521 w 519074"/>
              <a:gd name="connsiteY11" fmla="*/ 87263 h 607902"/>
              <a:gd name="connsiteX12" fmla="*/ 139886 w 519074"/>
              <a:gd name="connsiteY12" fmla="*/ 89647 h 607902"/>
              <a:gd name="connsiteX13" fmla="*/ 128403 w 519074"/>
              <a:gd name="connsiteY13" fmla="*/ 101061 h 607902"/>
              <a:gd name="connsiteX14" fmla="*/ 126066 w 519074"/>
              <a:gd name="connsiteY14" fmla="*/ 112780 h 607902"/>
              <a:gd name="connsiteX15" fmla="*/ 136329 w 519074"/>
              <a:gd name="connsiteY15" fmla="*/ 137739 h 607902"/>
              <a:gd name="connsiteX16" fmla="*/ 136329 w 519074"/>
              <a:gd name="connsiteY16" fmla="*/ 145906 h 607902"/>
              <a:gd name="connsiteX17" fmla="*/ 136024 w 519074"/>
              <a:gd name="connsiteY17" fmla="*/ 146870 h 607902"/>
              <a:gd name="connsiteX18" fmla="*/ 130181 w 519074"/>
              <a:gd name="connsiteY18" fmla="*/ 152806 h 607902"/>
              <a:gd name="connsiteX19" fmla="*/ 105133 w 519074"/>
              <a:gd name="connsiteY19" fmla="*/ 163510 h 607902"/>
              <a:gd name="connsiteX20" fmla="*/ 98528 w 519074"/>
              <a:gd name="connsiteY20" fmla="*/ 173351 h 607902"/>
              <a:gd name="connsiteX21" fmla="*/ 98528 w 519074"/>
              <a:gd name="connsiteY21" fmla="*/ 173402 h 607902"/>
              <a:gd name="connsiteX22" fmla="*/ 98630 w 519074"/>
              <a:gd name="connsiteY22" fmla="*/ 173402 h 607902"/>
              <a:gd name="connsiteX23" fmla="*/ 98630 w 519074"/>
              <a:gd name="connsiteY23" fmla="*/ 189534 h 607902"/>
              <a:gd name="connsiteX24" fmla="*/ 105235 w 519074"/>
              <a:gd name="connsiteY24" fmla="*/ 199477 h 607902"/>
              <a:gd name="connsiteX25" fmla="*/ 130181 w 519074"/>
              <a:gd name="connsiteY25" fmla="*/ 209826 h 607902"/>
              <a:gd name="connsiteX26" fmla="*/ 136075 w 519074"/>
              <a:gd name="connsiteY26" fmla="*/ 215812 h 607902"/>
              <a:gd name="connsiteX27" fmla="*/ 136482 w 519074"/>
              <a:gd name="connsiteY27" fmla="*/ 216725 h 607902"/>
              <a:gd name="connsiteX28" fmla="*/ 136532 w 519074"/>
              <a:gd name="connsiteY28" fmla="*/ 224943 h 607902"/>
              <a:gd name="connsiteX29" fmla="*/ 126371 w 519074"/>
              <a:gd name="connsiteY29" fmla="*/ 250156 h 607902"/>
              <a:gd name="connsiteX30" fmla="*/ 128759 w 519074"/>
              <a:gd name="connsiteY30" fmla="*/ 261773 h 607902"/>
              <a:gd name="connsiteX31" fmla="*/ 140191 w 519074"/>
              <a:gd name="connsiteY31" fmla="*/ 273238 h 607902"/>
              <a:gd name="connsiteX32" fmla="*/ 151927 w 519074"/>
              <a:gd name="connsiteY32" fmla="*/ 275572 h 607902"/>
              <a:gd name="connsiteX33" fmla="*/ 177077 w 519074"/>
              <a:gd name="connsiteY33" fmla="*/ 265223 h 607902"/>
              <a:gd name="connsiteX34" fmla="*/ 185206 w 519074"/>
              <a:gd name="connsiteY34" fmla="*/ 265223 h 607902"/>
              <a:gd name="connsiteX35" fmla="*/ 185867 w 519074"/>
              <a:gd name="connsiteY35" fmla="*/ 265476 h 607902"/>
              <a:gd name="connsiteX36" fmla="*/ 191964 w 519074"/>
              <a:gd name="connsiteY36" fmla="*/ 271310 h 607902"/>
              <a:gd name="connsiteX37" fmla="*/ 202735 w 519074"/>
              <a:gd name="connsiteY37" fmla="*/ 296472 h 607902"/>
              <a:gd name="connsiteX38" fmla="*/ 212642 w 519074"/>
              <a:gd name="connsiteY38" fmla="*/ 303016 h 607902"/>
              <a:gd name="connsiteX39" fmla="*/ 228799 w 519074"/>
              <a:gd name="connsiteY39" fmla="*/ 303016 h 607902"/>
              <a:gd name="connsiteX40" fmla="*/ 238757 w 519074"/>
              <a:gd name="connsiteY40" fmla="*/ 296421 h 607902"/>
              <a:gd name="connsiteX41" fmla="*/ 249224 w 519074"/>
              <a:gd name="connsiteY41" fmla="*/ 271057 h 607902"/>
              <a:gd name="connsiteX42" fmla="*/ 255117 w 519074"/>
              <a:gd name="connsiteY42" fmla="*/ 265223 h 607902"/>
              <a:gd name="connsiteX43" fmla="*/ 255575 w 519074"/>
              <a:gd name="connsiteY43" fmla="*/ 265020 h 607902"/>
              <a:gd name="connsiteX44" fmla="*/ 263704 w 519074"/>
              <a:gd name="connsiteY44" fmla="*/ 264969 h 607902"/>
              <a:gd name="connsiteX45" fmla="*/ 289463 w 519074"/>
              <a:gd name="connsiteY45" fmla="*/ 275216 h 607902"/>
              <a:gd name="connsiteX46" fmla="*/ 301098 w 519074"/>
              <a:gd name="connsiteY46" fmla="*/ 272883 h 607902"/>
              <a:gd name="connsiteX47" fmla="*/ 312530 w 519074"/>
              <a:gd name="connsiteY47" fmla="*/ 261418 h 607902"/>
              <a:gd name="connsiteX48" fmla="*/ 314918 w 519074"/>
              <a:gd name="connsiteY48" fmla="*/ 249750 h 607902"/>
              <a:gd name="connsiteX49" fmla="*/ 304350 w 519074"/>
              <a:gd name="connsiteY49" fmla="*/ 224284 h 607902"/>
              <a:gd name="connsiteX50" fmla="*/ 304299 w 519074"/>
              <a:gd name="connsiteY50" fmla="*/ 216268 h 607902"/>
              <a:gd name="connsiteX51" fmla="*/ 304401 w 519074"/>
              <a:gd name="connsiteY51" fmla="*/ 215913 h 607902"/>
              <a:gd name="connsiteX52" fmla="*/ 310244 w 519074"/>
              <a:gd name="connsiteY52" fmla="*/ 209978 h 607902"/>
              <a:gd name="connsiteX53" fmla="*/ 335851 w 519074"/>
              <a:gd name="connsiteY53" fmla="*/ 199071 h 607902"/>
              <a:gd name="connsiteX54" fmla="*/ 342405 w 519074"/>
              <a:gd name="connsiteY54" fmla="*/ 189179 h 607902"/>
              <a:gd name="connsiteX55" fmla="*/ 342405 w 519074"/>
              <a:gd name="connsiteY55" fmla="*/ 173047 h 607902"/>
              <a:gd name="connsiteX56" fmla="*/ 335800 w 519074"/>
              <a:gd name="connsiteY56" fmla="*/ 163104 h 607902"/>
              <a:gd name="connsiteX57" fmla="*/ 310295 w 519074"/>
              <a:gd name="connsiteY57" fmla="*/ 152450 h 607902"/>
              <a:gd name="connsiteX58" fmla="*/ 304401 w 519074"/>
              <a:gd name="connsiteY58" fmla="*/ 146464 h 607902"/>
              <a:gd name="connsiteX59" fmla="*/ 304350 w 519074"/>
              <a:gd name="connsiteY59" fmla="*/ 146261 h 607902"/>
              <a:gd name="connsiteX60" fmla="*/ 304248 w 519074"/>
              <a:gd name="connsiteY60" fmla="*/ 138145 h 607902"/>
              <a:gd name="connsiteX61" fmla="*/ 314562 w 519074"/>
              <a:gd name="connsiteY61" fmla="*/ 112425 h 607902"/>
              <a:gd name="connsiteX62" fmla="*/ 312174 w 519074"/>
              <a:gd name="connsiteY62" fmla="*/ 100808 h 607902"/>
              <a:gd name="connsiteX63" fmla="*/ 300743 w 519074"/>
              <a:gd name="connsiteY63" fmla="*/ 89343 h 607902"/>
              <a:gd name="connsiteX64" fmla="*/ 289006 w 519074"/>
              <a:gd name="connsiteY64" fmla="*/ 87009 h 607902"/>
              <a:gd name="connsiteX65" fmla="*/ 263704 w 519074"/>
              <a:gd name="connsiteY65" fmla="*/ 97409 h 607902"/>
              <a:gd name="connsiteX66" fmla="*/ 255422 w 519074"/>
              <a:gd name="connsiteY66" fmla="*/ 97409 h 607902"/>
              <a:gd name="connsiteX67" fmla="*/ 255016 w 519074"/>
              <a:gd name="connsiteY67" fmla="*/ 97257 h 607902"/>
              <a:gd name="connsiteX68" fmla="*/ 249122 w 519074"/>
              <a:gd name="connsiteY68" fmla="*/ 91524 h 607902"/>
              <a:gd name="connsiteX69" fmla="*/ 238300 w 519074"/>
              <a:gd name="connsiteY69" fmla="*/ 66159 h 607902"/>
              <a:gd name="connsiteX70" fmla="*/ 228393 w 519074"/>
              <a:gd name="connsiteY70" fmla="*/ 59615 h 607902"/>
              <a:gd name="connsiteX71" fmla="*/ 227935 w 519074"/>
              <a:gd name="connsiteY71" fmla="*/ 8 h 607902"/>
              <a:gd name="connsiteX72" fmla="*/ 459669 w 519074"/>
              <a:gd name="connsiteY72" fmla="*/ 229458 h 607902"/>
              <a:gd name="connsiteX73" fmla="*/ 474099 w 519074"/>
              <a:gd name="connsiteY73" fmla="*/ 287341 h 607902"/>
              <a:gd name="connsiteX74" fmla="*/ 516625 w 519074"/>
              <a:gd name="connsiteY74" fmla="*/ 367443 h 607902"/>
              <a:gd name="connsiteX75" fmla="*/ 498689 w 519074"/>
              <a:gd name="connsiteY75" fmla="*/ 397779 h 607902"/>
              <a:gd name="connsiteX76" fmla="*/ 459720 w 519074"/>
              <a:gd name="connsiteY76" fmla="*/ 398540 h 607902"/>
              <a:gd name="connsiteX77" fmla="*/ 459720 w 519074"/>
              <a:gd name="connsiteY77" fmla="*/ 483107 h 607902"/>
              <a:gd name="connsiteX78" fmla="*/ 411402 w 519074"/>
              <a:gd name="connsiteY78" fmla="*/ 531402 h 607902"/>
              <a:gd name="connsiteX79" fmla="*/ 344844 w 519074"/>
              <a:gd name="connsiteY79" fmla="*/ 531402 h 607902"/>
              <a:gd name="connsiteX80" fmla="*/ 344844 w 519074"/>
              <a:gd name="connsiteY80" fmla="*/ 590958 h 607902"/>
              <a:gd name="connsiteX81" fmla="*/ 327925 w 519074"/>
              <a:gd name="connsiteY81" fmla="*/ 607902 h 607902"/>
              <a:gd name="connsiteX82" fmla="*/ 89688 w 519074"/>
              <a:gd name="connsiteY82" fmla="*/ 607902 h 607902"/>
              <a:gd name="connsiteX83" fmla="*/ 72718 w 519074"/>
              <a:gd name="connsiteY83" fmla="*/ 590958 h 607902"/>
              <a:gd name="connsiteX84" fmla="*/ 72718 w 519074"/>
              <a:gd name="connsiteY84" fmla="*/ 529829 h 607902"/>
              <a:gd name="connsiteX85" fmla="*/ 25111 w 519074"/>
              <a:gd name="connsiteY85" fmla="*/ 333657 h 607902"/>
              <a:gd name="connsiteX86" fmla="*/ 12 w 519074"/>
              <a:gd name="connsiteY86" fmla="*/ 231792 h 607902"/>
              <a:gd name="connsiteX87" fmla="*/ 227935 w 519074"/>
              <a:gd name="connsiteY87" fmla="*/ 8 h 607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519074" h="607902">
                <a:moveTo>
                  <a:pt x="220247" y="135608"/>
                </a:moveTo>
                <a:cubicBezTo>
                  <a:pt x="245549" y="135608"/>
                  <a:pt x="265974" y="156052"/>
                  <a:pt x="265974" y="181264"/>
                </a:cubicBezTo>
                <a:cubicBezTo>
                  <a:pt x="265974" y="206527"/>
                  <a:pt x="245499" y="226920"/>
                  <a:pt x="220247" y="226920"/>
                </a:cubicBezTo>
                <a:cubicBezTo>
                  <a:pt x="194996" y="226920"/>
                  <a:pt x="174521" y="206426"/>
                  <a:pt x="174521" y="181264"/>
                </a:cubicBezTo>
                <a:cubicBezTo>
                  <a:pt x="174521" y="156052"/>
                  <a:pt x="194996" y="135608"/>
                  <a:pt x="220247" y="135608"/>
                </a:cubicBezTo>
                <a:close/>
                <a:moveTo>
                  <a:pt x="212236" y="59615"/>
                </a:moveTo>
                <a:cubicBezTo>
                  <a:pt x="207866" y="59615"/>
                  <a:pt x="203954" y="62253"/>
                  <a:pt x="202277" y="66210"/>
                </a:cubicBezTo>
                <a:lnTo>
                  <a:pt x="191760" y="91321"/>
                </a:lnTo>
                <a:cubicBezTo>
                  <a:pt x="190592" y="94010"/>
                  <a:pt x="188458" y="96140"/>
                  <a:pt x="185714" y="97206"/>
                </a:cubicBezTo>
                <a:cubicBezTo>
                  <a:pt x="185511" y="97257"/>
                  <a:pt x="185257" y="97409"/>
                  <a:pt x="185054" y="97459"/>
                </a:cubicBezTo>
                <a:cubicBezTo>
                  <a:pt x="182412" y="98474"/>
                  <a:pt x="179516" y="98474"/>
                  <a:pt x="176924" y="97459"/>
                </a:cubicBezTo>
                <a:lnTo>
                  <a:pt x="151521" y="87263"/>
                </a:lnTo>
                <a:cubicBezTo>
                  <a:pt x="147507" y="85639"/>
                  <a:pt x="142934" y="86603"/>
                  <a:pt x="139886" y="89647"/>
                </a:cubicBezTo>
                <a:lnTo>
                  <a:pt x="128403" y="101061"/>
                </a:lnTo>
                <a:cubicBezTo>
                  <a:pt x="125304" y="104105"/>
                  <a:pt x="124440" y="108772"/>
                  <a:pt x="126066" y="112780"/>
                </a:cubicBezTo>
                <a:lnTo>
                  <a:pt x="136329" y="137739"/>
                </a:lnTo>
                <a:cubicBezTo>
                  <a:pt x="137447" y="140377"/>
                  <a:pt x="137447" y="143268"/>
                  <a:pt x="136329" y="145906"/>
                </a:cubicBezTo>
                <a:cubicBezTo>
                  <a:pt x="136278" y="146261"/>
                  <a:pt x="136126" y="146515"/>
                  <a:pt x="136024" y="146870"/>
                </a:cubicBezTo>
                <a:cubicBezTo>
                  <a:pt x="134907" y="149508"/>
                  <a:pt x="132823" y="151639"/>
                  <a:pt x="130181" y="152806"/>
                </a:cubicBezTo>
                <a:lnTo>
                  <a:pt x="105133" y="163510"/>
                </a:lnTo>
                <a:cubicBezTo>
                  <a:pt x="101119" y="165184"/>
                  <a:pt x="98528" y="169039"/>
                  <a:pt x="98528" y="173351"/>
                </a:cubicBezTo>
                <a:lnTo>
                  <a:pt x="98528" y="173402"/>
                </a:lnTo>
                <a:lnTo>
                  <a:pt x="98630" y="173402"/>
                </a:lnTo>
                <a:lnTo>
                  <a:pt x="98630" y="189534"/>
                </a:lnTo>
                <a:cubicBezTo>
                  <a:pt x="98630" y="193897"/>
                  <a:pt x="101272" y="197803"/>
                  <a:pt x="105235" y="199477"/>
                </a:cubicBezTo>
                <a:lnTo>
                  <a:pt x="130181" y="209826"/>
                </a:lnTo>
                <a:cubicBezTo>
                  <a:pt x="132874" y="210942"/>
                  <a:pt x="135008" y="213073"/>
                  <a:pt x="136075" y="215812"/>
                </a:cubicBezTo>
                <a:cubicBezTo>
                  <a:pt x="136228" y="216116"/>
                  <a:pt x="136329" y="216421"/>
                  <a:pt x="136482" y="216725"/>
                </a:cubicBezTo>
                <a:cubicBezTo>
                  <a:pt x="137549" y="219363"/>
                  <a:pt x="137650" y="222305"/>
                  <a:pt x="136532" y="224943"/>
                </a:cubicBezTo>
                <a:lnTo>
                  <a:pt x="126371" y="250156"/>
                </a:lnTo>
                <a:cubicBezTo>
                  <a:pt x="124745" y="254164"/>
                  <a:pt x="125710" y="258729"/>
                  <a:pt x="128759" y="261773"/>
                </a:cubicBezTo>
                <a:lnTo>
                  <a:pt x="140191" y="273238"/>
                </a:lnTo>
                <a:cubicBezTo>
                  <a:pt x="143239" y="276332"/>
                  <a:pt x="147913" y="277195"/>
                  <a:pt x="151927" y="275572"/>
                </a:cubicBezTo>
                <a:lnTo>
                  <a:pt x="177077" y="265223"/>
                </a:lnTo>
                <a:cubicBezTo>
                  <a:pt x="179617" y="264208"/>
                  <a:pt x="182564" y="264208"/>
                  <a:pt x="185206" y="265223"/>
                </a:cubicBezTo>
                <a:cubicBezTo>
                  <a:pt x="185409" y="265273"/>
                  <a:pt x="185663" y="265426"/>
                  <a:pt x="185867" y="265476"/>
                </a:cubicBezTo>
                <a:cubicBezTo>
                  <a:pt x="188559" y="266491"/>
                  <a:pt x="190795" y="268622"/>
                  <a:pt x="191964" y="271310"/>
                </a:cubicBezTo>
                <a:lnTo>
                  <a:pt x="202735" y="296472"/>
                </a:lnTo>
                <a:cubicBezTo>
                  <a:pt x="204411" y="300480"/>
                  <a:pt x="208273" y="303016"/>
                  <a:pt x="212642" y="303016"/>
                </a:cubicBezTo>
                <a:lnTo>
                  <a:pt x="228799" y="303016"/>
                </a:lnTo>
                <a:cubicBezTo>
                  <a:pt x="233169" y="303016"/>
                  <a:pt x="237081" y="300378"/>
                  <a:pt x="238757" y="296421"/>
                </a:cubicBezTo>
                <a:lnTo>
                  <a:pt x="249224" y="271057"/>
                </a:lnTo>
                <a:cubicBezTo>
                  <a:pt x="250342" y="268419"/>
                  <a:pt x="252475" y="266288"/>
                  <a:pt x="255117" y="265223"/>
                </a:cubicBezTo>
                <a:cubicBezTo>
                  <a:pt x="255219" y="265172"/>
                  <a:pt x="255422" y="265070"/>
                  <a:pt x="255575" y="265020"/>
                </a:cubicBezTo>
                <a:cubicBezTo>
                  <a:pt x="258217" y="263954"/>
                  <a:pt x="261113" y="263954"/>
                  <a:pt x="263704" y="264969"/>
                </a:cubicBezTo>
                <a:lnTo>
                  <a:pt x="289463" y="275216"/>
                </a:lnTo>
                <a:cubicBezTo>
                  <a:pt x="293426" y="276840"/>
                  <a:pt x="298050" y="275927"/>
                  <a:pt x="301098" y="272883"/>
                </a:cubicBezTo>
                <a:lnTo>
                  <a:pt x="312530" y="261418"/>
                </a:lnTo>
                <a:cubicBezTo>
                  <a:pt x="315680" y="258374"/>
                  <a:pt x="316595" y="253707"/>
                  <a:pt x="314918" y="249750"/>
                </a:cubicBezTo>
                <a:lnTo>
                  <a:pt x="304350" y="224284"/>
                </a:lnTo>
                <a:cubicBezTo>
                  <a:pt x="303283" y="221747"/>
                  <a:pt x="303283" y="218805"/>
                  <a:pt x="304299" y="216268"/>
                </a:cubicBezTo>
                <a:lnTo>
                  <a:pt x="304401" y="215913"/>
                </a:lnTo>
                <a:cubicBezTo>
                  <a:pt x="305519" y="213225"/>
                  <a:pt x="307602" y="211094"/>
                  <a:pt x="310244" y="209978"/>
                </a:cubicBezTo>
                <a:lnTo>
                  <a:pt x="335851" y="199071"/>
                </a:lnTo>
                <a:cubicBezTo>
                  <a:pt x="339865" y="197397"/>
                  <a:pt x="342405" y="193542"/>
                  <a:pt x="342405" y="189179"/>
                </a:cubicBezTo>
                <a:lnTo>
                  <a:pt x="342405" y="173047"/>
                </a:lnTo>
                <a:cubicBezTo>
                  <a:pt x="342405" y="168684"/>
                  <a:pt x="339763" y="164778"/>
                  <a:pt x="335800" y="163104"/>
                </a:cubicBezTo>
                <a:lnTo>
                  <a:pt x="310295" y="152450"/>
                </a:lnTo>
                <a:cubicBezTo>
                  <a:pt x="307602" y="151334"/>
                  <a:pt x="305519" y="149153"/>
                  <a:pt x="304401" y="146464"/>
                </a:cubicBezTo>
                <a:cubicBezTo>
                  <a:pt x="304401" y="146363"/>
                  <a:pt x="304350" y="146312"/>
                  <a:pt x="304350" y="146261"/>
                </a:cubicBezTo>
                <a:cubicBezTo>
                  <a:pt x="303232" y="143674"/>
                  <a:pt x="303232" y="140783"/>
                  <a:pt x="304248" y="138145"/>
                </a:cubicBezTo>
                <a:lnTo>
                  <a:pt x="314562" y="112425"/>
                </a:lnTo>
                <a:cubicBezTo>
                  <a:pt x="316188" y="108417"/>
                  <a:pt x="315223" y="103851"/>
                  <a:pt x="312174" y="100808"/>
                </a:cubicBezTo>
                <a:lnTo>
                  <a:pt x="300743" y="89343"/>
                </a:lnTo>
                <a:cubicBezTo>
                  <a:pt x="297694" y="86248"/>
                  <a:pt x="293020" y="85386"/>
                  <a:pt x="289006" y="87009"/>
                </a:cubicBezTo>
                <a:lnTo>
                  <a:pt x="263704" y="97409"/>
                </a:lnTo>
                <a:cubicBezTo>
                  <a:pt x="261062" y="98575"/>
                  <a:pt x="258064" y="98474"/>
                  <a:pt x="255422" y="97409"/>
                </a:cubicBezTo>
                <a:cubicBezTo>
                  <a:pt x="255270" y="97409"/>
                  <a:pt x="255168" y="97358"/>
                  <a:pt x="255016" y="97257"/>
                </a:cubicBezTo>
                <a:cubicBezTo>
                  <a:pt x="252374" y="96191"/>
                  <a:pt x="250291" y="94162"/>
                  <a:pt x="249122" y="91524"/>
                </a:cubicBezTo>
                <a:lnTo>
                  <a:pt x="238300" y="66159"/>
                </a:lnTo>
                <a:cubicBezTo>
                  <a:pt x="236623" y="62152"/>
                  <a:pt x="232711" y="59615"/>
                  <a:pt x="228393" y="59615"/>
                </a:cubicBezTo>
                <a:close/>
                <a:moveTo>
                  <a:pt x="227935" y="8"/>
                </a:moveTo>
                <a:cubicBezTo>
                  <a:pt x="355767" y="-1007"/>
                  <a:pt x="459669" y="102076"/>
                  <a:pt x="459669" y="229458"/>
                </a:cubicBezTo>
                <a:cubicBezTo>
                  <a:pt x="459669" y="249598"/>
                  <a:pt x="464597" y="269484"/>
                  <a:pt x="474099" y="287341"/>
                </a:cubicBezTo>
                <a:lnTo>
                  <a:pt x="516625" y="367443"/>
                </a:lnTo>
                <a:cubicBezTo>
                  <a:pt x="523890" y="381039"/>
                  <a:pt x="514135" y="397526"/>
                  <a:pt x="498689" y="397779"/>
                </a:cubicBezTo>
                <a:lnTo>
                  <a:pt x="459720" y="398540"/>
                </a:lnTo>
                <a:lnTo>
                  <a:pt x="459720" y="483107"/>
                </a:lnTo>
                <a:cubicBezTo>
                  <a:pt x="459720" y="509689"/>
                  <a:pt x="438025" y="531402"/>
                  <a:pt x="411402" y="531402"/>
                </a:cubicBezTo>
                <a:lnTo>
                  <a:pt x="344844" y="531402"/>
                </a:lnTo>
                <a:lnTo>
                  <a:pt x="344844" y="590958"/>
                </a:lnTo>
                <a:cubicBezTo>
                  <a:pt x="344844" y="600293"/>
                  <a:pt x="337273" y="607902"/>
                  <a:pt x="327925" y="607902"/>
                </a:cubicBezTo>
                <a:lnTo>
                  <a:pt x="89688" y="607902"/>
                </a:lnTo>
                <a:cubicBezTo>
                  <a:pt x="80339" y="607902"/>
                  <a:pt x="72718" y="600293"/>
                  <a:pt x="72718" y="590958"/>
                </a:cubicBezTo>
                <a:lnTo>
                  <a:pt x="72718" y="529829"/>
                </a:lnTo>
                <a:cubicBezTo>
                  <a:pt x="72718" y="461648"/>
                  <a:pt x="56358" y="394482"/>
                  <a:pt x="25111" y="333657"/>
                </a:cubicBezTo>
                <a:cubicBezTo>
                  <a:pt x="9462" y="303118"/>
                  <a:pt x="419" y="268469"/>
                  <a:pt x="12" y="231792"/>
                </a:cubicBezTo>
                <a:cubicBezTo>
                  <a:pt x="-1258" y="104562"/>
                  <a:pt x="100510" y="1022"/>
                  <a:pt x="227935" y="8"/>
                </a:cubicBezTo>
                <a:close/>
              </a:path>
            </a:pathLst>
          </a:custGeom>
          <a:solidFill>
            <a:schemeClr val="bg1"/>
          </a:solidFill>
          <a:ln>
            <a:noFill/>
          </a:ln>
        </p:spPr>
      </p:sp>
      <p:sp>
        <p:nvSpPr>
          <p:cNvPr id="32" name="文本框 31">
            <a:extLst>
              <a:ext uri="{FF2B5EF4-FFF2-40B4-BE49-F238E27FC236}">
                <a16:creationId xmlns:a16="http://schemas.microsoft.com/office/drawing/2014/main" id="{30DE53CA-0683-47F6-92F0-30932A1A6B63}"/>
              </a:ext>
            </a:extLst>
          </p:cNvPr>
          <p:cNvSpPr txBox="1"/>
          <p:nvPr/>
        </p:nvSpPr>
        <p:spPr>
          <a:xfrm>
            <a:off x="7677151" y="5165733"/>
            <a:ext cx="4179489"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33" name="文本框 32">
            <a:extLst>
              <a:ext uri="{FF2B5EF4-FFF2-40B4-BE49-F238E27FC236}">
                <a16:creationId xmlns:a16="http://schemas.microsoft.com/office/drawing/2014/main" id="{BBAE3910-B9CD-4A03-AF3A-BDE326A66A93}"/>
              </a:ext>
            </a:extLst>
          </p:cNvPr>
          <p:cNvSpPr txBox="1"/>
          <p:nvPr/>
        </p:nvSpPr>
        <p:spPr>
          <a:xfrm>
            <a:off x="7677151" y="1928915"/>
            <a:ext cx="4179489"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34" name="文本框 33">
            <a:extLst>
              <a:ext uri="{FF2B5EF4-FFF2-40B4-BE49-F238E27FC236}">
                <a16:creationId xmlns:a16="http://schemas.microsoft.com/office/drawing/2014/main" id="{DA4A71C5-9256-4B2C-A763-90A28402CAFB}"/>
              </a:ext>
            </a:extLst>
          </p:cNvPr>
          <p:cNvSpPr txBox="1"/>
          <p:nvPr/>
        </p:nvSpPr>
        <p:spPr>
          <a:xfrm>
            <a:off x="7677151" y="3547324"/>
            <a:ext cx="4179489"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pic>
        <p:nvPicPr>
          <p:cNvPr id="35" name="图片 34">
            <a:extLst>
              <a:ext uri="{FF2B5EF4-FFF2-40B4-BE49-F238E27FC236}">
                <a16:creationId xmlns:a16="http://schemas.microsoft.com/office/drawing/2014/main" id="{FD57F8D0-14B2-4B35-A873-91EF6258FEE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989049" y="-52022"/>
            <a:ext cx="6858000" cy="6858000"/>
          </a:xfrm>
          <a:prstGeom prst="rect">
            <a:avLst/>
          </a:prstGeom>
        </p:spPr>
      </p:pic>
    </p:spTree>
    <p:extLst>
      <p:ext uri="{BB962C8B-B14F-4D97-AF65-F5344CB8AC3E}">
        <p14:creationId xmlns:p14="http://schemas.microsoft.com/office/powerpoint/2010/main" val="34960358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6BF106E-3112-4F9D-B1EB-B3B6D2B98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8" y="-68926"/>
            <a:ext cx="6858000" cy="6858000"/>
          </a:xfrm>
          <a:prstGeom prst="rect">
            <a:avLst/>
          </a:prstGeom>
        </p:spPr>
      </p:pic>
      <p:pic>
        <p:nvPicPr>
          <p:cNvPr id="16" name="图片占位符 15">
            <a:extLst>
              <a:ext uri="{FF2B5EF4-FFF2-40B4-BE49-F238E27FC236}">
                <a16:creationId xmlns:a16="http://schemas.microsoft.com/office/drawing/2014/main" id="{DD977392-C052-4392-92F0-D8043A4FC7A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1" y="17290"/>
            <a:ext cx="12191998" cy="4051299"/>
          </a:xfrm>
        </p:spPr>
      </p:pic>
      <p:cxnSp>
        <p:nvCxnSpPr>
          <p:cNvPr id="4" name="直接连接符 3">
            <a:extLst>
              <a:ext uri="{FF2B5EF4-FFF2-40B4-BE49-F238E27FC236}">
                <a16:creationId xmlns:a16="http://schemas.microsoft.com/office/drawing/2014/main" id="{2E15C77F-1158-4A8C-A75B-4B1645B8FDE5}"/>
              </a:ext>
            </a:extLst>
          </p:cNvPr>
          <p:cNvCxnSpPr>
            <a:cxnSpLocks/>
          </p:cNvCxnSpPr>
          <p:nvPr/>
        </p:nvCxnSpPr>
        <p:spPr>
          <a:xfrm>
            <a:off x="0" y="4056185"/>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FC164F27-EF21-4489-9E54-95816513DBE1}"/>
              </a:ext>
            </a:extLst>
          </p:cNvPr>
          <p:cNvSpPr/>
          <p:nvPr/>
        </p:nvSpPr>
        <p:spPr>
          <a:xfrm>
            <a:off x="4224759" y="3429000"/>
            <a:ext cx="3742482" cy="9827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文本框 6">
            <a:extLst>
              <a:ext uri="{FF2B5EF4-FFF2-40B4-BE49-F238E27FC236}">
                <a16:creationId xmlns:a16="http://schemas.microsoft.com/office/drawing/2014/main" id="{DA85C2C3-40B9-4664-8E7C-1FDC70F54C92}"/>
              </a:ext>
            </a:extLst>
          </p:cNvPr>
          <p:cNvSpPr txBox="1"/>
          <p:nvPr/>
        </p:nvSpPr>
        <p:spPr>
          <a:xfrm>
            <a:off x="4474046" y="3458695"/>
            <a:ext cx="323949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04</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连接符 13">
            <a:extLst>
              <a:ext uri="{FF2B5EF4-FFF2-40B4-BE49-F238E27FC236}">
                <a16:creationId xmlns:a16="http://schemas.microsoft.com/office/drawing/2014/main" id="{E822DD7F-A9CD-499C-93AE-9AE36686B7B8}"/>
              </a:ext>
            </a:extLst>
          </p:cNvPr>
          <p:cNvCxnSpPr>
            <a:cxnSpLocks/>
          </p:cNvCxnSpPr>
          <p:nvPr/>
        </p:nvCxnSpPr>
        <p:spPr>
          <a:xfrm>
            <a:off x="7893127" y="4056186"/>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0436719-911B-42E8-82EC-F5EFA546CBD9}"/>
              </a:ext>
            </a:extLst>
          </p:cNvPr>
          <p:cNvSpPr txBox="1"/>
          <p:nvPr/>
        </p:nvSpPr>
        <p:spPr>
          <a:xfrm>
            <a:off x="2418831" y="4772125"/>
            <a:ext cx="73499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请在这里输入你的标题</a:t>
            </a:r>
          </a:p>
        </p:txBody>
      </p:sp>
      <p:sp>
        <p:nvSpPr>
          <p:cNvPr id="10" name="矩形 9">
            <a:extLst>
              <a:ext uri="{FF2B5EF4-FFF2-40B4-BE49-F238E27FC236}">
                <a16:creationId xmlns:a16="http://schemas.microsoft.com/office/drawing/2014/main" id="{EDE10CA4-5078-4DF0-92FD-9B1ABD6A2116}"/>
              </a:ext>
            </a:extLst>
          </p:cNvPr>
          <p:cNvSpPr/>
          <p:nvPr/>
        </p:nvSpPr>
        <p:spPr>
          <a:xfrm>
            <a:off x="4298873" y="5603122"/>
            <a:ext cx="35942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lumMod val="85000"/>
                    <a:lumOff val="15000"/>
                  </a:prstClr>
                </a:solidFill>
                <a:effectLst/>
                <a:uLnTx/>
                <a:uFillTx/>
                <a:latin typeface="Segoe UI Light"/>
                <a:ea typeface="微软雅黑 Light"/>
                <a:cs typeface="Segoe UI Light" panose="020B0502040204020203" pitchFamily="34" charset="0"/>
              </a:rPr>
              <a:t>Please enter your English title here</a:t>
            </a:r>
          </a:p>
        </p:txBody>
      </p:sp>
      <p:sp>
        <p:nvSpPr>
          <p:cNvPr id="11" name="等腰三角形 10">
            <a:extLst>
              <a:ext uri="{FF2B5EF4-FFF2-40B4-BE49-F238E27FC236}">
                <a16:creationId xmlns:a16="http://schemas.microsoft.com/office/drawing/2014/main" id="{7FBA1D07-41D0-4A5C-AC70-4236C9DBCEDF}"/>
              </a:ext>
            </a:extLst>
          </p:cNvPr>
          <p:cNvSpPr/>
          <p:nvPr/>
        </p:nvSpPr>
        <p:spPr>
          <a:xfrm>
            <a:off x="5922380" y="6572723"/>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7" name="文本框 16">
            <a:extLst>
              <a:ext uri="{FF2B5EF4-FFF2-40B4-BE49-F238E27FC236}">
                <a16:creationId xmlns:a16="http://schemas.microsoft.com/office/drawing/2014/main" id="{495EE5BF-54DE-4E30-A537-A90FAC3B2F77}"/>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13" name="图片 12">
            <a:extLst>
              <a:ext uri="{FF2B5EF4-FFF2-40B4-BE49-F238E27FC236}">
                <a16:creationId xmlns:a16="http://schemas.microsoft.com/office/drawing/2014/main" id="{549C80DE-A205-44B4-9791-C3D5CB2BE3C5}"/>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27078" y="5916898"/>
            <a:ext cx="2419384" cy="748497"/>
          </a:xfrm>
          <a:prstGeom prst="rect">
            <a:avLst/>
          </a:prstGeom>
        </p:spPr>
      </p:pic>
    </p:spTree>
    <p:extLst>
      <p:ext uri="{BB962C8B-B14F-4D97-AF65-F5344CB8AC3E}">
        <p14:creationId xmlns:p14="http://schemas.microsoft.com/office/powerpoint/2010/main" val="37195231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grpSp>
        <p:nvGrpSpPr>
          <p:cNvPr id="8" name="组合 7">
            <a:extLst>
              <a:ext uri="{FF2B5EF4-FFF2-40B4-BE49-F238E27FC236}">
                <a16:creationId xmlns:a16="http://schemas.microsoft.com/office/drawing/2014/main" id="{8BFB58E6-4D91-4EA7-98AC-4BCCA479A0EE}"/>
              </a:ext>
            </a:extLst>
          </p:cNvPr>
          <p:cNvGrpSpPr/>
          <p:nvPr/>
        </p:nvGrpSpPr>
        <p:grpSpPr>
          <a:xfrm>
            <a:off x="3944779" y="1591663"/>
            <a:ext cx="4518699" cy="4518699"/>
            <a:chOff x="3837771" y="1344730"/>
            <a:chExt cx="4518699" cy="4518699"/>
          </a:xfrm>
        </p:grpSpPr>
        <p:sp>
          <p:nvSpPr>
            <p:cNvPr id="9" name="矩形: 圆角 8">
              <a:extLst>
                <a:ext uri="{FF2B5EF4-FFF2-40B4-BE49-F238E27FC236}">
                  <a16:creationId xmlns:a16="http://schemas.microsoft.com/office/drawing/2014/main" id="{8C975A93-4210-4299-A291-BE85ED0424EC}"/>
                </a:ext>
              </a:extLst>
            </p:cNvPr>
            <p:cNvSpPr/>
            <p:nvPr/>
          </p:nvSpPr>
          <p:spPr>
            <a:xfrm rot="2700000">
              <a:off x="5585714" y="1344731"/>
              <a:ext cx="1022813" cy="451869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0" name="矩形: 圆角 9">
              <a:extLst>
                <a:ext uri="{FF2B5EF4-FFF2-40B4-BE49-F238E27FC236}">
                  <a16:creationId xmlns:a16="http://schemas.microsoft.com/office/drawing/2014/main" id="{348AE0FB-50AA-4741-8669-1BB3811D22B9}"/>
                </a:ext>
              </a:extLst>
            </p:cNvPr>
            <p:cNvSpPr/>
            <p:nvPr/>
          </p:nvSpPr>
          <p:spPr>
            <a:xfrm rot="18900000" flipV="1">
              <a:off x="5585714" y="1344730"/>
              <a:ext cx="1022813" cy="451869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grpSp>
        <p:nvGrpSpPr>
          <p:cNvPr id="11" name="组合 10">
            <a:extLst>
              <a:ext uri="{FF2B5EF4-FFF2-40B4-BE49-F238E27FC236}">
                <a16:creationId xmlns:a16="http://schemas.microsoft.com/office/drawing/2014/main" id="{5CA5F754-BC22-472D-8AE4-75A097E1E0C1}"/>
              </a:ext>
            </a:extLst>
          </p:cNvPr>
          <p:cNvGrpSpPr/>
          <p:nvPr/>
        </p:nvGrpSpPr>
        <p:grpSpPr>
          <a:xfrm>
            <a:off x="767408" y="1556792"/>
            <a:ext cx="3415668" cy="1889593"/>
            <a:chOff x="660400" y="1309859"/>
            <a:chExt cx="3415668" cy="1889593"/>
          </a:xfrm>
        </p:grpSpPr>
        <p:sp>
          <p:nvSpPr>
            <p:cNvPr id="12" name="文本框 11">
              <a:extLst>
                <a:ext uri="{FF2B5EF4-FFF2-40B4-BE49-F238E27FC236}">
                  <a16:creationId xmlns:a16="http://schemas.microsoft.com/office/drawing/2014/main" id="{710BF068-98DF-4607-AE91-2A0524E8D0D7}"/>
                </a:ext>
              </a:extLst>
            </p:cNvPr>
            <p:cNvSpPr txBox="1"/>
            <p:nvPr/>
          </p:nvSpPr>
          <p:spPr>
            <a:xfrm>
              <a:off x="660400" y="1309859"/>
              <a:ext cx="1528624" cy="52322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优势分析</a:t>
              </a:r>
            </a:p>
          </p:txBody>
        </p:sp>
        <p:sp>
          <p:nvSpPr>
            <p:cNvPr id="13" name="文本框 12">
              <a:extLst>
                <a:ext uri="{FF2B5EF4-FFF2-40B4-BE49-F238E27FC236}">
                  <a16:creationId xmlns:a16="http://schemas.microsoft.com/office/drawing/2014/main" id="{24DC523A-47BA-423D-9CB0-E282A3BEFB65}"/>
                </a:ext>
              </a:extLst>
            </p:cNvPr>
            <p:cNvSpPr txBox="1"/>
            <p:nvPr/>
          </p:nvSpPr>
          <p:spPr>
            <a:xfrm>
              <a:off x="660400" y="2029452"/>
              <a:ext cx="3415668" cy="1170000"/>
            </a:xfrm>
            <a:prstGeom prst="rect">
              <a:avLst/>
            </a:prstGeom>
            <a:noFill/>
          </p:spPr>
          <p:txBody>
            <a:bodyPr wrap="square" lIns="0"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在这里输入对项目的具体优势分析  在这里输入对项目的具体优势分析   在这里</a:t>
              </a:r>
            </a:p>
          </p:txBody>
        </p:sp>
        <p:cxnSp>
          <p:nvCxnSpPr>
            <p:cNvPr id="14" name="直接连接符 13">
              <a:extLst>
                <a:ext uri="{FF2B5EF4-FFF2-40B4-BE49-F238E27FC236}">
                  <a16:creationId xmlns:a16="http://schemas.microsoft.com/office/drawing/2014/main" id="{6EF0D9D3-C376-45A2-BBED-E29D5D211B3B}"/>
                </a:ext>
              </a:extLst>
            </p:cNvPr>
            <p:cNvCxnSpPr>
              <a:cxnSpLocks/>
            </p:cNvCxnSpPr>
            <p:nvPr/>
          </p:nvCxnSpPr>
          <p:spPr>
            <a:xfrm>
              <a:off x="682977" y="1930967"/>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5D9BB9BD-6CDC-4149-9081-EBFEAD43E93F}"/>
              </a:ext>
            </a:extLst>
          </p:cNvPr>
          <p:cNvGrpSpPr/>
          <p:nvPr/>
        </p:nvGrpSpPr>
        <p:grpSpPr>
          <a:xfrm>
            <a:off x="767408" y="4125603"/>
            <a:ext cx="3415668" cy="1889593"/>
            <a:chOff x="660400" y="1309859"/>
            <a:chExt cx="3415668" cy="1889593"/>
          </a:xfrm>
        </p:grpSpPr>
        <p:sp>
          <p:nvSpPr>
            <p:cNvPr id="16" name="文本框 15">
              <a:extLst>
                <a:ext uri="{FF2B5EF4-FFF2-40B4-BE49-F238E27FC236}">
                  <a16:creationId xmlns:a16="http://schemas.microsoft.com/office/drawing/2014/main" id="{9E31EB4C-E663-4910-BFA3-0DEBF77187BA}"/>
                </a:ext>
              </a:extLst>
            </p:cNvPr>
            <p:cNvSpPr txBox="1"/>
            <p:nvPr/>
          </p:nvSpPr>
          <p:spPr>
            <a:xfrm>
              <a:off x="660400" y="1309859"/>
              <a:ext cx="1528624" cy="52322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机会分析</a:t>
              </a:r>
            </a:p>
          </p:txBody>
        </p:sp>
        <p:sp>
          <p:nvSpPr>
            <p:cNvPr id="17" name="文本框 16">
              <a:extLst>
                <a:ext uri="{FF2B5EF4-FFF2-40B4-BE49-F238E27FC236}">
                  <a16:creationId xmlns:a16="http://schemas.microsoft.com/office/drawing/2014/main" id="{DCAA5C58-F77F-4102-9560-78E0896D45E6}"/>
                </a:ext>
              </a:extLst>
            </p:cNvPr>
            <p:cNvSpPr txBox="1"/>
            <p:nvPr/>
          </p:nvSpPr>
          <p:spPr>
            <a:xfrm>
              <a:off x="660400" y="2029452"/>
              <a:ext cx="3415668" cy="1170000"/>
            </a:xfrm>
            <a:prstGeom prst="rect">
              <a:avLst/>
            </a:prstGeom>
            <a:noFill/>
          </p:spPr>
          <p:txBody>
            <a:bodyPr wrap="square" lIns="0"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在这里输入对项目的具体机会分析  在这里输入对项目的具体机会分析   在这里</a:t>
              </a:r>
            </a:p>
          </p:txBody>
        </p:sp>
        <p:cxnSp>
          <p:nvCxnSpPr>
            <p:cNvPr id="18" name="直接连接符 17">
              <a:extLst>
                <a:ext uri="{FF2B5EF4-FFF2-40B4-BE49-F238E27FC236}">
                  <a16:creationId xmlns:a16="http://schemas.microsoft.com/office/drawing/2014/main" id="{F94DBA20-F6ED-469A-AC14-1A0FAB394D69}"/>
                </a:ext>
              </a:extLst>
            </p:cNvPr>
            <p:cNvCxnSpPr>
              <a:cxnSpLocks/>
            </p:cNvCxnSpPr>
            <p:nvPr/>
          </p:nvCxnSpPr>
          <p:spPr>
            <a:xfrm>
              <a:off x="682977" y="1930967"/>
              <a:ext cx="5135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94156BA0-71EC-4F27-9710-4F911384F2A5}"/>
              </a:ext>
            </a:extLst>
          </p:cNvPr>
          <p:cNvGrpSpPr/>
          <p:nvPr/>
        </p:nvGrpSpPr>
        <p:grpSpPr>
          <a:xfrm>
            <a:off x="8257847" y="1556792"/>
            <a:ext cx="3415668" cy="1889593"/>
            <a:chOff x="660400" y="1309859"/>
            <a:chExt cx="3415668" cy="1889593"/>
          </a:xfrm>
        </p:grpSpPr>
        <p:sp>
          <p:nvSpPr>
            <p:cNvPr id="20" name="文本框 19">
              <a:extLst>
                <a:ext uri="{FF2B5EF4-FFF2-40B4-BE49-F238E27FC236}">
                  <a16:creationId xmlns:a16="http://schemas.microsoft.com/office/drawing/2014/main" id="{726A84E1-3E89-454A-8F8D-4715CEF9D26E}"/>
                </a:ext>
              </a:extLst>
            </p:cNvPr>
            <p:cNvSpPr txBox="1"/>
            <p:nvPr/>
          </p:nvSpPr>
          <p:spPr>
            <a:xfrm>
              <a:off x="660400" y="1309859"/>
              <a:ext cx="1528624" cy="52322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劣势分析</a:t>
              </a:r>
            </a:p>
          </p:txBody>
        </p:sp>
        <p:sp>
          <p:nvSpPr>
            <p:cNvPr id="21" name="文本框 20">
              <a:extLst>
                <a:ext uri="{FF2B5EF4-FFF2-40B4-BE49-F238E27FC236}">
                  <a16:creationId xmlns:a16="http://schemas.microsoft.com/office/drawing/2014/main" id="{42DE5337-B41C-4388-AF00-0F07923409BC}"/>
                </a:ext>
              </a:extLst>
            </p:cNvPr>
            <p:cNvSpPr txBox="1"/>
            <p:nvPr/>
          </p:nvSpPr>
          <p:spPr>
            <a:xfrm>
              <a:off x="660400" y="2029452"/>
              <a:ext cx="3415668" cy="1170000"/>
            </a:xfrm>
            <a:prstGeom prst="rect">
              <a:avLst/>
            </a:prstGeom>
            <a:noFill/>
          </p:spPr>
          <p:txBody>
            <a:bodyPr wrap="square" lIns="0"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在这里输入对项目的具体劣势分析  在这里输入对项目的具体劣势分析   在这里</a:t>
              </a:r>
            </a:p>
          </p:txBody>
        </p:sp>
        <p:cxnSp>
          <p:nvCxnSpPr>
            <p:cNvPr id="22" name="直接连接符 21">
              <a:extLst>
                <a:ext uri="{FF2B5EF4-FFF2-40B4-BE49-F238E27FC236}">
                  <a16:creationId xmlns:a16="http://schemas.microsoft.com/office/drawing/2014/main" id="{6134414F-0331-4725-9B49-4BE058F572DE}"/>
                </a:ext>
              </a:extLst>
            </p:cNvPr>
            <p:cNvCxnSpPr>
              <a:cxnSpLocks/>
            </p:cNvCxnSpPr>
            <p:nvPr/>
          </p:nvCxnSpPr>
          <p:spPr>
            <a:xfrm>
              <a:off x="682977" y="1930967"/>
              <a:ext cx="5135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E2F98B73-3E06-4A47-9BAF-662EEB136332}"/>
              </a:ext>
            </a:extLst>
          </p:cNvPr>
          <p:cNvGrpSpPr/>
          <p:nvPr/>
        </p:nvGrpSpPr>
        <p:grpSpPr>
          <a:xfrm>
            <a:off x="8257847" y="4125603"/>
            <a:ext cx="3415668" cy="1889593"/>
            <a:chOff x="660400" y="1309859"/>
            <a:chExt cx="3415668" cy="1889593"/>
          </a:xfrm>
        </p:grpSpPr>
        <p:sp>
          <p:nvSpPr>
            <p:cNvPr id="24" name="文本框 23">
              <a:extLst>
                <a:ext uri="{FF2B5EF4-FFF2-40B4-BE49-F238E27FC236}">
                  <a16:creationId xmlns:a16="http://schemas.microsoft.com/office/drawing/2014/main" id="{CA51FACD-E1F3-48F6-B7E1-345069A6615B}"/>
                </a:ext>
              </a:extLst>
            </p:cNvPr>
            <p:cNvSpPr txBox="1"/>
            <p:nvPr/>
          </p:nvSpPr>
          <p:spPr>
            <a:xfrm>
              <a:off x="660400" y="1309859"/>
              <a:ext cx="1528624" cy="523220"/>
            </a:xfrm>
            <a:prstGeom prst="rect">
              <a:avLst/>
            </a:prstGeom>
            <a:noFill/>
          </p:spPr>
          <p:txBody>
            <a:bodyPr wrap="non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微软雅黑" panose="020B0503020204020204" pitchFamily="34" charset="-122"/>
                  <a:ea typeface="微软雅黑" panose="020B0503020204020204" pitchFamily="34" charset="-122"/>
                  <a:cs typeface="+mn-cs"/>
                </a:rPr>
                <a:t>威胁分析</a:t>
              </a:r>
            </a:p>
          </p:txBody>
        </p:sp>
        <p:sp>
          <p:nvSpPr>
            <p:cNvPr id="27" name="文本框 26">
              <a:extLst>
                <a:ext uri="{FF2B5EF4-FFF2-40B4-BE49-F238E27FC236}">
                  <a16:creationId xmlns:a16="http://schemas.microsoft.com/office/drawing/2014/main" id="{C4F2B491-2452-4D91-90F7-8CAA4CC0FD8C}"/>
                </a:ext>
              </a:extLst>
            </p:cNvPr>
            <p:cNvSpPr txBox="1"/>
            <p:nvPr/>
          </p:nvSpPr>
          <p:spPr>
            <a:xfrm>
              <a:off x="660400" y="2029452"/>
              <a:ext cx="3415668" cy="1170000"/>
            </a:xfrm>
            <a:prstGeom prst="rect">
              <a:avLst/>
            </a:prstGeom>
            <a:noFill/>
          </p:spPr>
          <p:txBody>
            <a:bodyPr wrap="square" lIns="0" rtlCol="0">
              <a:spAutoFit/>
            </a:bodyPr>
            <a:lstStyle/>
            <a:p>
              <a:pPr marL="0" marR="0" lvl="0" indent="0" algn="just"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在这里输入对项目的具体威胁分析  在这里输入对项目的具体威胁分析   在这里</a:t>
              </a:r>
            </a:p>
          </p:txBody>
        </p:sp>
        <p:cxnSp>
          <p:nvCxnSpPr>
            <p:cNvPr id="28" name="直接连接符 27">
              <a:extLst>
                <a:ext uri="{FF2B5EF4-FFF2-40B4-BE49-F238E27FC236}">
                  <a16:creationId xmlns:a16="http://schemas.microsoft.com/office/drawing/2014/main" id="{75A01388-BFBB-411E-BD53-C79F43A06D2F}"/>
                </a:ext>
              </a:extLst>
            </p:cNvPr>
            <p:cNvCxnSpPr>
              <a:cxnSpLocks/>
            </p:cNvCxnSpPr>
            <p:nvPr/>
          </p:nvCxnSpPr>
          <p:spPr>
            <a:xfrm>
              <a:off x="682977" y="1930967"/>
              <a:ext cx="51353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0" name="组合 29">
            <a:extLst>
              <a:ext uri="{FF2B5EF4-FFF2-40B4-BE49-F238E27FC236}">
                <a16:creationId xmlns:a16="http://schemas.microsoft.com/office/drawing/2014/main" id="{54F5A8F6-026B-4919-AA6F-E2AAF4333840}"/>
              </a:ext>
            </a:extLst>
          </p:cNvPr>
          <p:cNvGrpSpPr/>
          <p:nvPr/>
        </p:nvGrpSpPr>
        <p:grpSpPr>
          <a:xfrm>
            <a:off x="4529908" y="2019965"/>
            <a:ext cx="868428" cy="1067921"/>
            <a:chOff x="4422900" y="1773032"/>
            <a:chExt cx="868428" cy="1067921"/>
          </a:xfrm>
        </p:grpSpPr>
        <p:sp>
          <p:nvSpPr>
            <p:cNvPr id="31" name="椭圆 30">
              <a:extLst>
                <a:ext uri="{FF2B5EF4-FFF2-40B4-BE49-F238E27FC236}">
                  <a16:creationId xmlns:a16="http://schemas.microsoft.com/office/drawing/2014/main" id="{D416C1E0-9A76-486F-A479-28A84DB8DCDC}"/>
                </a:ext>
              </a:extLst>
            </p:cNvPr>
            <p:cNvSpPr/>
            <p:nvPr/>
          </p:nvSpPr>
          <p:spPr>
            <a:xfrm flipH="1">
              <a:off x="4422900" y="1931077"/>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5400" b="1" i="0" u="none" strike="noStrike" kern="1200" cap="none" spc="0" normalizeH="0" baseline="0" noProof="0" dirty="0">
                <a:ln>
                  <a:noFill/>
                </a:ln>
                <a:solidFill>
                  <a:srgbClr val="FFA405"/>
                </a:solidFill>
                <a:effectLst/>
                <a:uLnTx/>
                <a:uFillTx/>
                <a:latin typeface="微软雅黑" panose="020B0503020204020204" pitchFamily="34" charset="-122"/>
                <a:ea typeface="微软雅黑" panose="020B0503020204020204" pitchFamily="34" charset="-122"/>
                <a:cs typeface="+mn-cs"/>
              </a:endParaRPr>
            </a:p>
          </p:txBody>
        </p:sp>
        <p:sp>
          <p:nvSpPr>
            <p:cNvPr id="32" name="文本框 31">
              <a:extLst>
                <a:ext uri="{FF2B5EF4-FFF2-40B4-BE49-F238E27FC236}">
                  <a16:creationId xmlns:a16="http://schemas.microsoft.com/office/drawing/2014/main" id="{28C4D4B3-3710-4F83-BAD2-FA79C570338A}"/>
                </a:ext>
              </a:extLst>
            </p:cNvPr>
            <p:cNvSpPr txBox="1"/>
            <p:nvPr/>
          </p:nvSpPr>
          <p:spPr>
            <a:xfrm>
              <a:off x="4546260" y="1773032"/>
              <a:ext cx="719327" cy="106792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Arial" panose="020B0604020202020204" pitchFamily="34" charset="0"/>
                </a:rPr>
                <a:t>S</a:t>
              </a:r>
              <a:endParaRPr kumimoji="0" lang="zh-CN" altLang="en-US" sz="54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3" name="组合 32">
            <a:extLst>
              <a:ext uri="{FF2B5EF4-FFF2-40B4-BE49-F238E27FC236}">
                <a16:creationId xmlns:a16="http://schemas.microsoft.com/office/drawing/2014/main" id="{28C0C0EE-5FC6-414C-A0B8-232A044493A8}"/>
              </a:ext>
            </a:extLst>
          </p:cNvPr>
          <p:cNvGrpSpPr/>
          <p:nvPr/>
        </p:nvGrpSpPr>
        <p:grpSpPr>
          <a:xfrm>
            <a:off x="7007682" y="1967228"/>
            <a:ext cx="868428" cy="1079210"/>
            <a:chOff x="6900674" y="1720295"/>
            <a:chExt cx="868428" cy="1079210"/>
          </a:xfrm>
        </p:grpSpPr>
        <p:sp>
          <p:nvSpPr>
            <p:cNvPr id="34" name="椭圆 33">
              <a:extLst>
                <a:ext uri="{FF2B5EF4-FFF2-40B4-BE49-F238E27FC236}">
                  <a16:creationId xmlns:a16="http://schemas.microsoft.com/office/drawing/2014/main" id="{D497DD60-E450-47A2-8133-D8A2991F44B1}"/>
                </a:ext>
              </a:extLst>
            </p:cNvPr>
            <p:cNvSpPr/>
            <p:nvPr/>
          </p:nvSpPr>
          <p:spPr>
            <a:xfrm flipH="1">
              <a:off x="6900674" y="1931077"/>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5" name="文本框 34">
              <a:extLst>
                <a:ext uri="{FF2B5EF4-FFF2-40B4-BE49-F238E27FC236}">
                  <a16:creationId xmlns:a16="http://schemas.microsoft.com/office/drawing/2014/main" id="{FE2AD1AA-20B2-4E77-855E-1FCD0F8B8EFC}"/>
                </a:ext>
              </a:extLst>
            </p:cNvPr>
            <p:cNvSpPr txBox="1"/>
            <p:nvPr/>
          </p:nvSpPr>
          <p:spPr>
            <a:xfrm>
              <a:off x="6961824" y="1720295"/>
              <a:ext cx="719327" cy="106792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FFA405"/>
                  </a:solidFill>
                  <a:effectLst/>
                  <a:uLnTx/>
                  <a:uFillTx/>
                  <a:latin typeface="微软雅黑" panose="020B0503020204020204" pitchFamily="34" charset="-122"/>
                  <a:ea typeface="微软雅黑" panose="020B0503020204020204" pitchFamily="34" charset="-122"/>
                  <a:cs typeface="Arial" panose="020B0604020202020204" pitchFamily="34" charset="0"/>
                </a:rPr>
                <a:t>w</a:t>
              </a:r>
              <a:endParaRPr kumimoji="0" lang="zh-CN" altLang="en-US" sz="5400" b="1" i="0" u="none" strike="noStrike" kern="1200" cap="none" spc="0" normalizeH="0" baseline="0" noProof="0" dirty="0">
                <a:ln>
                  <a:noFill/>
                </a:ln>
                <a:solidFill>
                  <a:srgbClr val="FFA405"/>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6" name="组合 35">
            <a:extLst>
              <a:ext uri="{FF2B5EF4-FFF2-40B4-BE49-F238E27FC236}">
                <a16:creationId xmlns:a16="http://schemas.microsoft.com/office/drawing/2014/main" id="{7EC2F517-AB90-41E2-B317-3275FCDC9094}"/>
              </a:ext>
            </a:extLst>
          </p:cNvPr>
          <p:cNvGrpSpPr/>
          <p:nvPr/>
        </p:nvGrpSpPr>
        <p:grpSpPr>
          <a:xfrm>
            <a:off x="4529908" y="4447983"/>
            <a:ext cx="868428" cy="1067921"/>
            <a:chOff x="4422900" y="4201050"/>
            <a:chExt cx="868428" cy="1067921"/>
          </a:xfrm>
        </p:grpSpPr>
        <p:sp>
          <p:nvSpPr>
            <p:cNvPr id="37" name="椭圆 36">
              <a:extLst>
                <a:ext uri="{FF2B5EF4-FFF2-40B4-BE49-F238E27FC236}">
                  <a16:creationId xmlns:a16="http://schemas.microsoft.com/office/drawing/2014/main" id="{92EAA80E-C502-4AD3-B52E-6910F0F762EE}"/>
                </a:ext>
              </a:extLst>
            </p:cNvPr>
            <p:cNvSpPr/>
            <p:nvPr/>
          </p:nvSpPr>
          <p:spPr>
            <a:xfrm flipH="1">
              <a:off x="4422900" y="4400543"/>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8" name="文本框 37">
              <a:extLst>
                <a:ext uri="{FF2B5EF4-FFF2-40B4-BE49-F238E27FC236}">
                  <a16:creationId xmlns:a16="http://schemas.microsoft.com/office/drawing/2014/main" id="{D2722514-1DFE-4D18-9D57-34C3A7C3AC35}"/>
                </a:ext>
              </a:extLst>
            </p:cNvPr>
            <p:cNvSpPr txBox="1"/>
            <p:nvPr/>
          </p:nvSpPr>
          <p:spPr>
            <a:xfrm>
              <a:off x="4542281" y="4201050"/>
              <a:ext cx="719327" cy="106792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FFA405"/>
                  </a:solidFill>
                  <a:effectLst/>
                  <a:uLnTx/>
                  <a:uFillTx/>
                  <a:latin typeface="微软雅黑" panose="020B0503020204020204" pitchFamily="34" charset="-122"/>
                  <a:ea typeface="微软雅黑" panose="020B0503020204020204" pitchFamily="34" charset="-122"/>
                  <a:cs typeface="Arial" panose="020B0604020202020204" pitchFamily="34" charset="0"/>
                </a:rPr>
                <a:t>o</a:t>
              </a:r>
              <a:endParaRPr kumimoji="0" lang="zh-CN" altLang="en-US" sz="5400" b="1" i="0" u="none" strike="noStrike" kern="1200" cap="none" spc="0" normalizeH="0" baseline="0" noProof="0" dirty="0">
                <a:ln>
                  <a:noFill/>
                </a:ln>
                <a:solidFill>
                  <a:srgbClr val="FFA405"/>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39" name="组合 38">
            <a:extLst>
              <a:ext uri="{FF2B5EF4-FFF2-40B4-BE49-F238E27FC236}">
                <a16:creationId xmlns:a16="http://schemas.microsoft.com/office/drawing/2014/main" id="{D9E86C9E-35A3-4771-BCDF-586C5DF5765E}"/>
              </a:ext>
            </a:extLst>
          </p:cNvPr>
          <p:cNvGrpSpPr/>
          <p:nvPr/>
        </p:nvGrpSpPr>
        <p:grpSpPr>
          <a:xfrm>
            <a:off x="7007682" y="4536440"/>
            <a:ext cx="868428" cy="1067921"/>
            <a:chOff x="6900674" y="4289507"/>
            <a:chExt cx="868428" cy="1067921"/>
          </a:xfrm>
        </p:grpSpPr>
        <p:sp>
          <p:nvSpPr>
            <p:cNvPr id="40" name="椭圆 39">
              <a:extLst>
                <a:ext uri="{FF2B5EF4-FFF2-40B4-BE49-F238E27FC236}">
                  <a16:creationId xmlns:a16="http://schemas.microsoft.com/office/drawing/2014/main" id="{1EABF5FA-A12E-476B-BD1C-1F620B9583C9}"/>
                </a:ext>
              </a:extLst>
            </p:cNvPr>
            <p:cNvSpPr/>
            <p:nvPr/>
          </p:nvSpPr>
          <p:spPr>
            <a:xfrm flipH="1">
              <a:off x="6900674" y="4400543"/>
              <a:ext cx="868428" cy="8684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41" name="文本框 40">
              <a:extLst>
                <a:ext uri="{FF2B5EF4-FFF2-40B4-BE49-F238E27FC236}">
                  <a16:creationId xmlns:a16="http://schemas.microsoft.com/office/drawing/2014/main" id="{E29C2661-19AD-4D83-9B93-6783755591D3}"/>
                </a:ext>
              </a:extLst>
            </p:cNvPr>
            <p:cNvSpPr txBox="1"/>
            <p:nvPr/>
          </p:nvSpPr>
          <p:spPr>
            <a:xfrm>
              <a:off x="6996418" y="4289507"/>
              <a:ext cx="719327" cy="1067921"/>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Arial" panose="020B0604020202020204" pitchFamily="34" charset="0"/>
                </a:rPr>
                <a:t>T</a:t>
              </a:r>
              <a:endParaRPr kumimoji="0" lang="zh-CN" altLang="en-US" sz="54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2" name="椭圆 41">
            <a:extLst>
              <a:ext uri="{FF2B5EF4-FFF2-40B4-BE49-F238E27FC236}">
                <a16:creationId xmlns:a16="http://schemas.microsoft.com/office/drawing/2014/main" id="{1469036D-B415-44FA-89B0-356CC417ABA1}"/>
              </a:ext>
            </a:extLst>
          </p:cNvPr>
          <p:cNvSpPr/>
          <p:nvPr/>
        </p:nvSpPr>
        <p:spPr>
          <a:xfrm>
            <a:off x="5387762" y="3038404"/>
            <a:ext cx="1627713" cy="1627713"/>
          </a:xfrm>
          <a:prstGeom prst="ellipse">
            <a:avLst/>
          </a:prstGeom>
          <a:pattFill prst="dkUpDiag">
            <a:fgClr>
              <a:schemeClr val="bg1"/>
            </a:fgClr>
            <a:bgClr>
              <a:schemeClr val="bg1">
                <a:lumMod val="9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43" name="small-sharp-pencil_16463">
            <a:extLst>
              <a:ext uri="{FF2B5EF4-FFF2-40B4-BE49-F238E27FC236}">
                <a16:creationId xmlns:a16="http://schemas.microsoft.com/office/drawing/2014/main" id="{7E743B32-9D85-43F3-84F2-76B450ECCC65}"/>
              </a:ext>
            </a:extLst>
          </p:cNvPr>
          <p:cNvSpPr>
            <a:spLocks noChangeAspect="1"/>
          </p:cNvSpPr>
          <p:nvPr/>
        </p:nvSpPr>
        <p:spPr bwMode="auto">
          <a:xfrm>
            <a:off x="5839748" y="3446385"/>
            <a:ext cx="790224" cy="804464"/>
          </a:xfrm>
          <a:custGeom>
            <a:avLst/>
            <a:gdLst>
              <a:gd name="connsiteX0" fmla="*/ 295041 w 590280"/>
              <a:gd name="connsiteY0" fmla="*/ 572408 h 600916"/>
              <a:gd name="connsiteX1" fmla="*/ 350237 w 590280"/>
              <a:gd name="connsiteY1" fmla="*/ 573002 h 600916"/>
              <a:gd name="connsiteX2" fmla="*/ 403447 w 590280"/>
              <a:gd name="connsiteY2" fmla="*/ 574190 h 600916"/>
              <a:gd name="connsiteX3" fmla="*/ 497956 w 590280"/>
              <a:gd name="connsiteY3" fmla="*/ 578545 h 600916"/>
              <a:gd name="connsiteX4" fmla="*/ 590280 w 590280"/>
              <a:gd name="connsiteY4" fmla="*/ 586662 h 600916"/>
              <a:gd name="connsiteX5" fmla="*/ 497956 w 590280"/>
              <a:gd name="connsiteY5" fmla="*/ 594779 h 600916"/>
              <a:gd name="connsiteX6" fmla="*/ 403447 w 590280"/>
              <a:gd name="connsiteY6" fmla="*/ 599134 h 600916"/>
              <a:gd name="connsiteX7" fmla="*/ 350237 w 590280"/>
              <a:gd name="connsiteY7" fmla="*/ 600322 h 600916"/>
              <a:gd name="connsiteX8" fmla="*/ 295041 w 590280"/>
              <a:gd name="connsiteY8" fmla="*/ 600916 h 600916"/>
              <a:gd name="connsiteX9" fmla="*/ 240043 w 590280"/>
              <a:gd name="connsiteY9" fmla="*/ 600322 h 600916"/>
              <a:gd name="connsiteX10" fmla="*/ 186634 w 590280"/>
              <a:gd name="connsiteY10" fmla="*/ 599134 h 600916"/>
              <a:gd name="connsiteX11" fmla="*/ 92126 w 590280"/>
              <a:gd name="connsiteY11" fmla="*/ 594779 h 600916"/>
              <a:gd name="connsiteX12" fmla="*/ 0 w 590280"/>
              <a:gd name="connsiteY12" fmla="*/ 586662 h 600916"/>
              <a:gd name="connsiteX13" fmla="*/ 92126 w 590280"/>
              <a:gd name="connsiteY13" fmla="*/ 578545 h 600916"/>
              <a:gd name="connsiteX14" fmla="*/ 186634 w 590280"/>
              <a:gd name="connsiteY14" fmla="*/ 574190 h 600916"/>
              <a:gd name="connsiteX15" fmla="*/ 240043 w 590280"/>
              <a:gd name="connsiteY15" fmla="*/ 573002 h 600916"/>
              <a:gd name="connsiteX16" fmla="*/ 295041 w 590280"/>
              <a:gd name="connsiteY16" fmla="*/ 572408 h 600916"/>
              <a:gd name="connsiteX17" fmla="*/ 535091 w 590280"/>
              <a:gd name="connsiteY17" fmla="*/ 487517 h 600916"/>
              <a:gd name="connsiteX18" fmla="*/ 584352 w 590280"/>
              <a:gd name="connsiteY18" fmla="*/ 580734 h 600916"/>
              <a:gd name="connsiteX19" fmla="*/ 490994 w 590280"/>
              <a:gd name="connsiteY19" fmla="*/ 531547 h 600916"/>
              <a:gd name="connsiteX20" fmla="*/ 243214 w 590280"/>
              <a:gd name="connsiteY20" fmla="*/ 67371 h 600916"/>
              <a:gd name="connsiteX21" fmla="*/ 446918 w 590280"/>
              <a:gd name="connsiteY21" fmla="*/ 270623 h 600916"/>
              <a:gd name="connsiteX22" fmla="*/ 522960 w 590280"/>
              <a:gd name="connsiteY22" fmla="*/ 459003 h 600916"/>
              <a:gd name="connsiteX23" fmla="*/ 462405 w 590280"/>
              <a:gd name="connsiteY23" fmla="*/ 519483 h 600916"/>
              <a:gd name="connsiteX24" fmla="*/ 273789 w 590280"/>
              <a:gd name="connsiteY24" fmla="*/ 443536 h 600916"/>
              <a:gd name="connsiteX25" fmla="*/ 70283 w 590280"/>
              <a:gd name="connsiteY25" fmla="*/ 240085 h 600916"/>
              <a:gd name="connsiteX26" fmla="*/ 125633 w 590280"/>
              <a:gd name="connsiteY26" fmla="*/ 437 h 600916"/>
              <a:gd name="connsiteX27" fmla="*/ 222987 w 590280"/>
              <a:gd name="connsiteY27" fmla="*/ 46960 h 600916"/>
              <a:gd name="connsiteX28" fmla="*/ 49825 w 590280"/>
              <a:gd name="connsiteY28" fmla="*/ 219863 h 600916"/>
              <a:gd name="connsiteX29" fmla="*/ 34534 w 590280"/>
              <a:gd name="connsiteY29" fmla="*/ 31692 h 600916"/>
              <a:gd name="connsiteX30" fmla="*/ 125633 w 590280"/>
              <a:gd name="connsiteY30" fmla="*/ 437 h 60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90280" h="600916">
                <a:moveTo>
                  <a:pt x="295041" y="572408"/>
                </a:moveTo>
                <a:cubicBezTo>
                  <a:pt x="313506" y="572606"/>
                  <a:pt x="331970" y="572804"/>
                  <a:pt x="350237" y="573002"/>
                </a:cubicBezTo>
                <a:cubicBezTo>
                  <a:pt x="368305" y="573002"/>
                  <a:pt x="386174" y="573794"/>
                  <a:pt x="403447" y="574190"/>
                </a:cubicBezTo>
                <a:cubicBezTo>
                  <a:pt x="437995" y="575180"/>
                  <a:pt x="470358" y="576764"/>
                  <a:pt x="497956" y="578545"/>
                </a:cubicBezTo>
                <a:cubicBezTo>
                  <a:pt x="553350" y="581911"/>
                  <a:pt x="590280" y="586662"/>
                  <a:pt x="590280" y="586662"/>
                </a:cubicBezTo>
                <a:cubicBezTo>
                  <a:pt x="590280" y="586662"/>
                  <a:pt x="553350" y="591414"/>
                  <a:pt x="497956" y="594779"/>
                </a:cubicBezTo>
                <a:cubicBezTo>
                  <a:pt x="470358" y="596561"/>
                  <a:pt x="437995" y="598145"/>
                  <a:pt x="403447" y="599134"/>
                </a:cubicBezTo>
                <a:cubicBezTo>
                  <a:pt x="386174" y="599530"/>
                  <a:pt x="368305" y="600322"/>
                  <a:pt x="350237" y="600322"/>
                </a:cubicBezTo>
                <a:cubicBezTo>
                  <a:pt x="331970" y="600520"/>
                  <a:pt x="313506" y="600718"/>
                  <a:pt x="295041" y="600916"/>
                </a:cubicBezTo>
                <a:cubicBezTo>
                  <a:pt x="276576" y="600718"/>
                  <a:pt x="258111" y="600520"/>
                  <a:pt x="240043" y="600322"/>
                </a:cubicBezTo>
                <a:cubicBezTo>
                  <a:pt x="221777" y="600322"/>
                  <a:pt x="203908" y="599530"/>
                  <a:pt x="186634" y="599134"/>
                </a:cubicBezTo>
                <a:cubicBezTo>
                  <a:pt x="152087" y="598145"/>
                  <a:pt x="119922" y="596561"/>
                  <a:pt x="92126" y="594779"/>
                </a:cubicBezTo>
                <a:cubicBezTo>
                  <a:pt x="36731" y="591414"/>
                  <a:pt x="0" y="586662"/>
                  <a:pt x="0" y="586662"/>
                </a:cubicBezTo>
                <a:cubicBezTo>
                  <a:pt x="0" y="586662"/>
                  <a:pt x="36731" y="581911"/>
                  <a:pt x="92126" y="578545"/>
                </a:cubicBezTo>
                <a:cubicBezTo>
                  <a:pt x="119724" y="576764"/>
                  <a:pt x="152087" y="575180"/>
                  <a:pt x="186634" y="574190"/>
                </a:cubicBezTo>
                <a:cubicBezTo>
                  <a:pt x="203908" y="573794"/>
                  <a:pt x="221777" y="573002"/>
                  <a:pt x="240043" y="573002"/>
                </a:cubicBezTo>
                <a:cubicBezTo>
                  <a:pt x="258111" y="572804"/>
                  <a:pt x="276576" y="572606"/>
                  <a:pt x="295041" y="572408"/>
                </a:cubicBezTo>
                <a:close/>
                <a:moveTo>
                  <a:pt x="535091" y="487517"/>
                </a:moveTo>
                <a:lnTo>
                  <a:pt x="584352" y="580734"/>
                </a:lnTo>
                <a:lnTo>
                  <a:pt x="490994" y="531547"/>
                </a:lnTo>
                <a:close/>
                <a:moveTo>
                  <a:pt x="243214" y="67371"/>
                </a:moveTo>
                <a:lnTo>
                  <a:pt x="446918" y="270623"/>
                </a:lnTo>
                <a:lnTo>
                  <a:pt x="522960" y="459003"/>
                </a:lnTo>
                <a:lnTo>
                  <a:pt x="462405" y="519483"/>
                </a:lnTo>
                <a:lnTo>
                  <a:pt x="273789" y="443536"/>
                </a:lnTo>
                <a:lnTo>
                  <a:pt x="70283" y="240085"/>
                </a:lnTo>
                <a:close/>
                <a:moveTo>
                  <a:pt x="125633" y="437"/>
                </a:moveTo>
                <a:cubicBezTo>
                  <a:pt x="159739" y="3189"/>
                  <a:pt x="194888" y="18903"/>
                  <a:pt x="222987" y="46960"/>
                </a:cubicBezTo>
                <a:lnTo>
                  <a:pt x="49825" y="219863"/>
                </a:lnTo>
                <a:cubicBezTo>
                  <a:pt x="-6373" y="163749"/>
                  <a:pt x="-13125" y="79478"/>
                  <a:pt x="34534" y="31692"/>
                </a:cubicBezTo>
                <a:cubicBezTo>
                  <a:pt x="58463" y="7898"/>
                  <a:pt x="91527" y="-2314"/>
                  <a:pt x="125633" y="437"/>
                </a:cubicBezTo>
                <a:close/>
              </a:path>
            </a:pathLst>
          </a:custGeom>
          <a:solidFill>
            <a:schemeClr val="accent1"/>
          </a:solidFill>
          <a:ln>
            <a:noFill/>
          </a:ln>
        </p:spPr>
      </p:sp>
      <p:pic>
        <p:nvPicPr>
          <p:cNvPr id="45" name="图片 44">
            <a:extLst>
              <a:ext uri="{FF2B5EF4-FFF2-40B4-BE49-F238E27FC236}">
                <a16:creationId xmlns:a16="http://schemas.microsoft.com/office/drawing/2014/main" id="{37C77076-DB55-438E-B62A-A432C42B21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9049" y="-52022"/>
            <a:ext cx="6858000" cy="6858000"/>
          </a:xfrm>
          <a:prstGeom prst="rect">
            <a:avLst/>
          </a:prstGeom>
        </p:spPr>
      </p:pic>
    </p:spTree>
    <p:extLst>
      <p:ext uri="{BB962C8B-B14F-4D97-AF65-F5344CB8AC3E}">
        <p14:creationId xmlns:p14="http://schemas.microsoft.com/office/powerpoint/2010/main" val="1454727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矩形: 剪去单角 7">
            <a:extLst>
              <a:ext uri="{FF2B5EF4-FFF2-40B4-BE49-F238E27FC236}">
                <a16:creationId xmlns:a16="http://schemas.microsoft.com/office/drawing/2014/main" id="{57015E57-3AD1-48ED-BF7A-F45772176A1A}"/>
              </a:ext>
            </a:extLst>
          </p:cNvPr>
          <p:cNvSpPr/>
          <p:nvPr/>
        </p:nvSpPr>
        <p:spPr>
          <a:xfrm>
            <a:off x="4295378" y="1124744"/>
            <a:ext cx="3497438" cy="2725813"/>
          </a:xfrm>
          <a:prstGeom prst="snip1Rect">
            <a:avLst>
              <a:gd name="adj" fmla="val 0"/>
            </a:avLst>
          </a:prstGeom>
          <a:blipFill>
            <a:blip r:embed="rId6">
              <a:extLst>
                <a:ext uri="{BEBA8EAE-BF5A-486C-A8C5-ECC9F3942E4B}">
                  <a14:imgProps xmlns:a14="http://schemas.microsoft.com/office/drawing/2010/main">
                    <a14:imgLayer r:embed="rId7">
                      <a14:imgEffect>
                        <a14:saturation sat="200000"/>
                      </a14:imgEffect>
                    </a14:imgLayer>
                  </a14:imgProps>
                </a:ext>
                <a:ext uri="{28A0092B-C50C-407E-A947-70E740481C1C}">
                  <a14:useLocalDpi xmlns:a14="http://schemas.microsoft.com/office/drawing/2010/main" val="0"/>
                </a:ext>
              </a:extLst>
            </a:blip>
            <a:stretch>
              <a:fillRect/>
            </a:stretch>
          </a:blipFill>
          <a:ln w="12700" cap="flat" cmpd="sng" algn="ctr">
            <a:noFill/>
            <a:prstDash val="solid"/>
            <a:miter lim="800000"/>
          </a:ln>
          <a:effectLst/>
        </p:spPr>
        <p:txBody>
          <a:bodyPr/>
          <a:lstStyle/>
          <a:p>
            <a:endParaRPr lang="zh-CN" altLang="en-US" dirty="0"/>
          </a:p>
        </p:txBody>
      </p:sp>
      <p:pic>
        <p:nvPicPr>
          <p:cNvPr id="9" name="图片 8">
            <a:extLst>
              <a:ext uri="{FF2B5EF4-FFF2-40B4-BE49-F238E27FC236}">
                <a16:creationId xmlns:a16="http://schemas.microsoft.com/office/drawing/2014/main" id="{50FE9B90-D299-447A-8DDF-E281434BEF92}"/>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200000"/>
                    </a14:imgEffect>
                  </a14:imgLayer>
                </a14:imgProps>
              </a:ext>
              <a:ext uri="{28A0092B-C50C-407E-A947-70E740481C1C}">
                <a14:useLocalDpi xmlns:a14="http://schemas.microsoft.com/office/drawing/2010/main" val="0"/>
              </a:ext>
            </a:extLst>
          </a:blip>
          <a:srcRect/>
          <a:stretch/>
        </p:blipFill>
        <p:spPr>
          <a:xfrm>
            <a:off x="627661" y="1118645"/>
            <a:ext cx="3496093" cy="2731897"/>
          </a:xfrm>
          <a:prstGeom prst="rect">
            <a:avLst/>
          </a:prstGeom>
        </p:spPr>
      </p:pic>
      <p:pic>
        <p:nvPicPr>
          <p:cNvPr id="10" name="图片占位符 88">
            <a:extLst>
              <a:ext uri="{FF2B5EF4-FFF2-40B4-BE49-F238E27FC236}">
                <a16:creationId xmlns:a16="http://schemas.microsoft.com/office/drawing/2014/main" id="{C92D1438-A642-46BA-A42C-B000033EEC97}"/>
              </a:ext>
            </a:extLst>
          </p:cNvPr>
          <p:cNvPicPr>
            <a:picLocks noChangeAspect="1"/>
          </p:cNvPicPr>
          <p:nvPr/>
        </p:nvPicPr>
        <p:blipFill>
          <a:blip r:embed="rId10">
            <a:extLst>
              <a:ext uri="{BEBA8EAE-BF5A-486C-A8C5-ECC9F3942E4B}">
                <a14:imgProps xmlns:a14="http://schemas.microsoft.com/office/drawing/2010/main">
                  <a14:imgLayer r:embed="rId11">
                    <a14:imgEffect>
                      <a14:saturation sat="200000"/>
                    </a14:imgEffect>
                  </a14:imgLayer>
                </a14:imgProps>
              </a:ext>
              <a:ext uri="{28A0092B-C50C-407E-A947-70E740481C1C}">
                <a14:useLocalDpi xmlns:a14="http://schemas.microsoft.com/office/drawing/2010/main" val="0"/>
              </a:ext>
            </a:extLst>
          </a:blip>
          <a:srcRect/>
          <a:stretch/>
        </p:blipFill>
        <p:spPr>
          <a:xfrm>
            <a:off x="7952600" y="1118645"/>
            <a:ext cx="3517900" cy="2752589"/>
          </a:xfrm>
          <a:prstGeom prst="rect">
            <a:avLst/>
          </a:prstGeom>
        </p:spPr>
      </p:pic>
      <p:sp>
        <p:nvSpPr>
          <p:cNvPr id="11" name="文本框 10">
            <a:extLst>
              <a:ext uri="{FF2B5EF4-FFF2-40B4-BE49-F238E27FC236}">
                <a16:creationId xmlns:a16="http://schemas.microsoft.com/office/drawing/2014/main" id="{114B4FBB-67E4-40FB-83B0-19F6E6124953}"/>
              </a:ext>
            </a:extLst>
          </p:cNvPr>
          <p:cNvSpPr txBox="1"/>
          <p:nvPr/>
        </p:nvSpPr>
        <p:spPr>
          <a:xfrm>
            <a:off x="992975" y="4093020"/>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grpSp>
        <p:nvGrpSpPr>
          <p:cNvPr id="12" name="组合 11">
            <a:extLst>
              <a:ext uri="{FF2B5EF4-FFF2-40B4-BE49-F238E27FC236}">
                <a16:creationId xmlns:a16="http://schemas.microsoft.com/office/drawing/2014/main" id="{68E9F5A3-5484-469C-88C9-700F8A199C8D}"/>
              </a:ext>
            </a:extLst>
          </p:cNvPr>
          <p:cNvGrpSpPr/>
          <p:nvPr/>
        </p:nvGrpSpPr>
        <p:grpSpPr>
          <a:xfrm flipV="1">
            <a:off x="4284027" y="3710600"/>
            <a:ext cx="3509074" cy="308325"/>
            <a:chOff x="4341850" y="3188990"/>
            <a:chExt cx="3509074" cy="308325"/>
          </a:xfrm>
        </p:grpSpPr>
        <p:grpSp>
          <p:nvGrpSpPr>
            <p:cNvPr id="13" name="组合 12">
              <a:extLst>
                <a:ext uri="{FF2B5EF4-FFF2-40B4-BE49-F238E27FC236}">
                  <a16:creationId xmlns:a16="http://schemas.microsoft.com/office/drawing/2014/main" id="{8709D288-D5C2-4CD4-8E08-0AA3B20B33C8}"/>
                </a:ext>
              </a:extLst>
            </p:cNvPr>
            <p:cNvGrpSpPr/>
            <p:nvPr/>
          </p:nvGrpSpPr>
          <p:grpSpPr>
            <a:xfrm rot="16200000" flipH="1">
              <a:off x="5941838" y="2871379"/>
              <a:ext cx="308325" cy="943548"/>
              <a:chOff x="7141580" y="1944341"/>
              <a:chExt cx="262837" cy="804344"/>
            </a:xfrm>
          </p:grpSpPr>
          <p:sp>
            <p:nvSpPr>
              <p:cNvPr id="16" name="矩形: 圆角 15">
                <a:extLst>
                  <a:ext uri="{FF2B5EF4-FFF2-40B4-BE49-F238E27FC236}">
                    <a16:creationId xmlns:a16="http://schemas.microsoft.com/office/drawing/2014/main" id="{1F54D760-8D1A-46A7-A3E6-C6D23E937E3E}"/>
                  </a:ext>
                </a:extLst>
              </p:cNvPr>
              <p:cNvSpPr/>
              <p:nvPr/>
            </p:nvSpPr>
            <p:spPr>
              <a:xfrm>
                <a:off x="7141580" y="1944341"/>
                <a:ext cx="262837" cy="80434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17" name="组合 16">
                <a:extLst>
                  <a:ext uri="{FF2B5EF4-FFF2-40B4-BE49-F238E27FC236}">
                    <a16:creationId xmlns:a16="http://schemas.microsoft.com/office/drawing/2014/main" id="{C9F0C38A-C661-4D9C-AB28-789532763D44}"/>
                  </a:ext>
                </a:extLst>
              </p:cNvPr>
              <p:cNvGrpSpPr/>
              <p:nvPr/>
            </p:nvGrpSpPr>
            <p:grpSpPr>
              <a:xfrm>
                <a:off x="7217731" y="2253168"/>
                <a:ext cx="110533" cy="186690"/>
                <a:chOff x="7217731" y="2194560"/>
                <a:chExt cx="110533" cy="186690"/>
              </a:xfrm>
            </p:grpSpPr>
            <p:cxnSp>
              <p:nvCxnSpPr>
                <p:cNvPr id="18" name="直接连接符 17">
                  <a:extLst>
                    <a:ext uri="{FF2B5EF4-FFF2-40B4-BE49-F238E27FC236}">
                      <a16:creationId xmlns:a16="http://schemas.microsoft.com/office/drawing/2014/main" id="{2E319FE7-EEB0-4F0A-8C8D-261EA717537A}"/>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D433952-9B79-4FAD-AECC-F2974A66DF98}"/>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14" name="直接连接符 13">
              <a:extLst>
                <a:ext uri="{FF2B5EF4-FFF2-40B4-BE49-F238E27FC236}">
                  <a16:creationId xmlns:a16="http://schemas.microsoft.com/office/drawing/2014/main" id="{F183B000-A3CF-440B-B52B-4699EEC40B93}"/>
                </a:ext>
              </a:extLst>
            </p:cNvPr>
            <p:cNvCxnSpPr>
              <a:cxnSpLocks/>
              <a:endCxn id="16" idx="0"/>
            </p:cNvCxnSpPr>
            <p:nvPr/>
          </p:nvCxnSpPr>
          <p:spPr>
            <a:xfrm>
              <a:off x="4341850" y="3336681"/>
              <a:ext cx="1282377" cy="647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8FA67B5-FD19-4AE5-A842-C48B7525874E}"/>
                </a:ext>
              </a:extLst>
            </p:cNvPr>
            <p:cNvCxnSpPr>
              <a:cxnSpLocks/>
            </p:cNvCxnSpPr>
            <p:nvPr/>
          </p:nvCxnSpPr>
          <p:spPr>
            <a:xfrm flipV="1">
              <a:off x="6545475" y="3336681"/>
              <a:ext cx="1305449" cy="6472"/>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77C3A3E5-93CF-4F38-ABE8-98372553F977}"/>
              </a:ext>
            </a:extLst>
          </p:cNvPr>
          <p:cNvGrpSpPr/>
          <p:nvPr/>
        </p:nvGrpSpPr>
        <p:grpSpPr>
          <a:xfrm flipV="1">
            <a:off x="614967" y="3710602"/>
            <a:ext cx="3518387" cy="308325"/>
            <a:chOff x="4336969" y="3188990"/>
            <a:chExt cx="3518387" cy="308325"/>
          </a:xfrm>
        </p:grpSpPr>
        <p:grpSp>
          <p:nvGrpSpPr>
            <p:cNvPr id="21" name="组合 20">
              <a:extLst>
                <a:ext uri="{FF2B5EF4-FFF2-40B4-BE49-F238E27FC236}">
                  <a16:creationId xmlns:a16="http://schemas.microsoft.com/office/drawing/2014/main" id="{4AAB4845-C982-4D27-809A-E243CC02FCFE}"/>
                </a:ext>
              </a:extLst>
            </p:cNvPr>
            <p:cNvGrpSpPr/>
            <p:nvPr/>
          </p:nvGrpSpPr>
          <p:grpSpPr>
            <a:xfrm rot="16200000" flipH="1">
              <a:off x="5941838" y="2871379"/>
              <a:ext cx="308325" cy="943548"/>
              <a:chOff x="7141580" y="1944341"/>
              <a:chExt cx="262837" cy="804344"/>
            </a:xfrm>
          </p:grpSpPr>
          <p:sp>
            <p:nvSpPr>
              <p:cNvPr id="24" name="矩形: 圆角 23">
                <a:extLst>
                  <a:ext uri="{FF2B5EF4-FFF2-40B4-BE49-F238E27FC236}">
                    <a16:creationId xmlns:a16="http://schemas.microsoft.com/office/drawing/2014/main" id="{A8F8CBE1-E520-41BE-8C9B-D328712D2030}"/>
                  </a:ext>
                </a:extLst>
              </p:cNvPr>
              <p:cNvSpPr/>
              <p:nvPr/>
            </p:nvSpPr>
            <p:spPr>
              <a:xfrm>
                <a:off x="7141580" y="1944341"/>
                <a:ext cx="262837" cy="8043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27" name="组合 26">
                <a:extLst>
                  <a:ext uri="{FF2B5EF4-FFF2-40B4-BE49-F238E27FC236}">
                    <a16:creationId xmlns:a16="http://schemas.microsoft.com/office/drawing/2014/main" id="{B2B4FF00-A3B0-4955-9057-2A233A79839A}"/>
                  </a:ext>
                </a:extLst>
              </p:cNvPr>
              <p:cNvGrpSpPr/>
              <p:nvPr/>
            </p:nvGrpSpPr>
            <p:grpSpPr>
              <a:xfrm>
                <a:off x="7217731" y="2253168"/>
                <a:ext cx="110533" cy="186690"/>
                <a:chOff x="7217731" y="2194560"/>
                <a:chExt cx="110533" cy="186690"/>
              </a:xfrm>
            </p:grpSpPr>
            <p:cxnSp>
              <p:nvCxnSpPr>
                <p:cNvPr id="28" name="直接连接符 27">
                  <a:extLst>
                    <a:ext uri="{FF2B5EF4-FFF2-40B4-BE49-F238E27FC236}">
                      <a16:creationId xmlns:a16="http://schemas.microsoft.com/office/drawing/2014/main" id="{C5B37B9C-C1A6-45B6-A169-83097E75FB8A}"/>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D2E07E6-ED19-48F1-A709-E2F93C25EA63}"/>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22" name="直接连接符 21">
              <a:extLst>
                <a:ext uri="{FF2B5EF4-FFF2-40B4-BE49-F238E27FC236}">
                  <a16:creationId xmlns:a16="http://schemas.microsoft.com/office/drawing/2014/main" id="{DE492361-21F1-41CC-8055-9D50986A5041}"/>
                </a:ext>
              </a:extLst>
            </p:cNvPr>
            <p:cNvCxnSpPr>
              <a:cxnSpLocks/>
              <a:endCxn id="24" idx="0"/>
            </p:cNvCxnSpPr>
            <p:nvPr/>
          </p:nvCxnSpPr>
          <p:spPr>
            <a:xfrm>
              <a:off x="4336969" y="3343151"/>
              <a:ext cx="1287258" cy="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F449089-EEB0-45D6-869B-D3AA7F03DEAB}"/>
                </a:ext>
              </a:extLst>
            </p:cNvPr>
            <p:cNvCxnSpPr>
              <a:cxnSpLocks/>
              <a:stCxn id="24" idx="2"/>
            </p:cNvCxnSpPr>
            <p:nvPr/>
          </p:nvCxnSpPr>
          <p:spPr>
            <a:xfrm flipV="1">
              <a:off x="6567775" y="3343153"/>
              <a:ext cx="1287581"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31" name="文本框 30">
            <a:extLst>
              <a:ext uri="{FF2B5EF4-FFF2-40B4-BE49-F238E27FC236}">
                <a16:creationId xmlns:a16="http://schemas.microsoft.com/office/drawing/2014/main" id="{CA8DD52B-CA1B-4CDA-9CDE-E4A358F4D13D}"/>
              </a:ext>
            </a:extLst>
          </p:cNvPr>
          <p:cNvSpPr txBox="1"/>
          <p:nvPr/>
        </p:nvSpPr>
        <p:spPr>
          <a:xfrm>
            <a:off x="4726669" y="4131581"/>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32" name="矩形 31">
            <a:extLst>
              <a:ext uri="{FF2B5EF4-FFF2-40B4-BE49-F238E27FC236}">
                <a16:creationId xmlns:a16="http://schemas.microsoft.com/office/drawing/2014/main" id="{12FA3CF3-02F4-48C1-A178-39E49EB99838}"/>
              </a:ext>
            </a:extLst>
          </p:cNvPr>
          <p:cNvSpPr/>
          <p:nvPr/>
        </p:nvSpPr>
        <p:spPr>
          <a:xfrm>
            <a:off x="551384" y="4571548"/>
            <a:ext cx="3645228" cy="1857753"/>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grpSp>
        <p:nvGrpSpPr>
          <p:cNvPr id="33" name="组合 32">
            <a:extLst>
              <a:ext uri="{FF2B5EF4-FFF2-40B4-BE49-F238E27FC236}">
                <a16:creationId xmlns:a16="http://schemas.microsoft.com/office/drawing/2014/main" id="{0F216BA0-57B8-474E-8AF0-F41DD942C8D5}"/>
              </a:ext>
            </a:extLst>
          </p:cNvPr>
          <p:cNvGrpSpPr/>
          <p:nvPr/>
        </p:nvGrpSpPr>
        <p:grpSpPr>
          <a:xfrm flipV="1">
            <a:off x="7948206" y="3717073"/>
            <a:ext cx="3518062" cy="308325"/>
            <a:chOff x="4336969" y="3188990"/>
            <a:chExt cx="3518062" cy="308325"/>
          </a:xfrm>
        </p:grpSpPr>
        <p:grpSp>
          <p:nvGrpSpPr>
            <p:cNvPr id="34" name="组合 33">
              <a:extLst>
                <a:ext uri="{FF2B5EF4-FFF2-40B4-BE49-F238E27FC236}">
                  <a16:creationId xmlns:a16="http://schemas.microsoft.com/office/drawing/2014/main" id="{D8031D44-2F70-41C9-9A0E-C222C7426662}"/>
                </a:ext>
              </a:extLst>
            </p:cNvPr>
            <p:cNvGrpSpPr/>
            <p:nvPr/>
          </p:nvGrpSpPr>
          <p:grpSpPr>
            <a:xfrm rot="16200000" flipH="1">
              <a:off x="5941838" y="2871379"/>
              <a:ext cx="308325" cy="943548"/>
              <a:chOff x="7141580" y="1944341"/>
              <a:chExt cx="262837" cy="804344"/>
            </a:xfrm>
          </p:grpSpPr>
          <p:sp>
            <p:nvSpPr>
              <p:cNvPr id="37" name="矩形: 圆角 36">
                <a:extLst>
                  <a:ext uri="{FF2B5EF4-FFF2-40B4-BE49-F238E27FC236}">
                    <a16:creationId xmlns:a16="http://schemas.microsoft.com/office/drawing/2014/main" id="{57B1BFA6-D1B0-4588-BE5C-C1735F17E29F}"/>
                  </a:ext>
                </a:extLst>
              </p:cNvPr>
              <p:cNvSpPr/>
              <p:nvPr/>
            </p:nvSpPr>
            <p:spPr>
              <a:xfrm>
                <a:off x="7141580" y="1944341"/>
                <a:ext cx="262837" cy="804344"/>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grpSp>
            <p:nvGrpSpPr>
              <p:cNvPr id="38" name="组合 37">
                <a:extLst>
                  <a:ext uri="{FF2B5EF4-FFF2-40B4-BE49-F238E27FC236}">
                    <a16:creationId xmlns:a16="http://schemas.microsoft.com/office/drawing/2014/main" id="{0C0F940F-A3A8-4888-8C93-618DF571B1BE}"/>
                  </a:ext>
                </a:extLst>
              </p:cNvPr>
              <p:cNvGrpSpPr/>
              <p:nvPr/>
            </p:nvGrpSpPr>
            <p:grpSpPr>
              <a:xfrm>
                <a:off x="7217731" y="2253168"/>
                <a:ext cx="110533" cy="186690"/>
                <a:chOff x="7217731" y="2194560"/>
                <a:chExt cx="110533" cy="186690"/>
              </a:xfrm>
            </p:grpSpPr>
            <p:cxnSp>
              <p:nvCxnSpPr>
                <p:cNvPr id="39" name="直接连接符 38">
                  <a:extLst>
                    <a:ext uri="{FF2B5EF4-FFF2-40B4-BE49-F238E27FC236}">
                      <a16:creationId xmlns:a16="http://schemas.microsoft.com/office/drawing/2014/main" id="{E97E42BA-9829-4902-9954-F207BE68B012}"/>
                    </a:ext>
                  </a:extLst>
                </p:cNvPr>
                <p:cNvCxnSpPr>
                  <a:cxnSpLocks/>
                </p:cNvCxnSpPr>
                <p:nvPr/>
              </p:nvCxnSpPr>
              <p:spPr>
                <a:xfrm flipH="1">
                  <a:off x="7217731" y="2194560"/>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052F8D1-D3D7-4BAE-A9D1-EDD66D09CF2A}"/>
                    </a:ext>
                  </a:extLst>
                </p:cNvPr>
                <p:cNvCxnSpPr>
                  <a:cxnSpLocks/>
                </p:cNvCxnSpPr>
                <p:nvPr/>
              </p:nvCxnSpPr>
              <p:spPr>
                <a:xfrm flipH="1" flipV="1">
                  <a:off x="7217731" y="2287905"/>
                  <a:ext cx="110533" cy="93345"/>
                </a:xfrm>
                <a:prstGeom prst="line">
                  <a:avLst/>
                </a:prstGeom>
                <a:ln w="38100" cap="rnd">
                  <a:solidFill>
                    <a:schemeClr val="bg1"/>
                  </a:solidFill>
                  <a:round/>
                </a:ln>
              </p:spPr>
              <p:style>
                <a:lnRef idx="1">
                  <a:schemeClr val="accent1"/>
                </a:lnRef>
                <a:fillRef idx="0">
                  <a:schemeClr val="accent1"/>
                </a:fillRef>
                <a:effectRef idx="0">
                  <a:schemeClr val="accent1"/>
                </a:effectRef>
                <a:fontRef idx="minor">
                  <a:schemeClr val="tx1"/>
                </a:fontRef>
              </p:style>
            </p:cxnSp>
          </p:grpSp>
        </p:grpSp>
        <p:cxnSp>
          <p:nvCxnSpPr>
            <p:cNvPr id="35" name="直接连接符 34">
              <a:extLst>
                <a:ext uri="{FF2B5EF4-FFF2-40B4-BE49-F238E27FC236}">
                  <a16:creationId xmlns:a16="http://schemas.microsoft.com/office/drawing/2014/main" id="{D0F29F4C-1B34-4056-B33E-77C85E39D31F}"/>
                </a:ext>
              </a:extLst>
            </p:cNvPr>
            <p:cNvCxnSpPr>
              <a:cxnSpLocks/>
              <a:endCxn id="37" idx="0"/>
            </p:cNvCxnSpPr>
            <p:nvPr/>
          </p:nvCxnSpPr>
          <p:spPr>
            <a:xfrm>
              <a:off x="4336969" y="3343151"/>
              <a:ext cx="1287258" cy="3"/>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D08EBF9-2923-4192-918C-9DA614CBFD06}"/>
                </a:ext>
              </a:extLst>
            </p:cNvPr>
            <p:cNvCxnSpPr>
              <a:cxnSpLocks/>
              <a:stCxn id="37" idx="2"/>
            </p:cNvCxnSpPr>
            <p:nvPr/>
          </p:nvCxnSpPr>
          <p:spPr>
            <a:xfrm>
              <a:off x="6567775" y="3343154"/>
              <a:ext cx="1287256" cy="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41" name="文本框 40">
            <a:extLst>
              <a:ext uri="{FF2B5EF4-FFF2-40B4-BE49-F238E27FC236}">
                <a16:creationId xmlns:a16="http://schemas.microsoft.com/office/drawing/2014/main" id="{701922A3-699C-4335-AC9D-8DA45C55A480}"/>
              </a:ext>
            </a:extLst>
          </p:cNvPr>
          <p:cNvSpPr txBox="1"/>
          <p:nvPr/>
        </p:nvSpPr>
        <p:spPr>
          <a:xfrm>
            <a:off x="8337503" y="4107378"/>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请输入你的标题</a:t>
            </a:r>
          </a:p>
        </p:txBody>
      </p:sp>
      <p:sp>
        <p:nvSpPr>
          <p:cNvPr id="42" name="矩形 41">
            <a:extLst>
              <a:ext uri="{FF2B5EF4-FFF2-40B4-BE49-F238E27FC236}">
                <a16:creationId xmlns:a16="http://schemas.microsoft.com/office/drawing/2014/main" id="{CC497DF7-E0E2-4E02-A2B8-0D99CAE18C71}"/>
              </a:ext>
            </a:extLst>
          </p:cNvPr>
          <p:cNvSpPr/>
          <p:nvPr/>
        </p:nvSpPr>
        <p:spPr>
          <a:xfrm>
            <a:off x="4215563" y="4571548"/>
            <a:ext cx="3645228" cy="1857753"/>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43" name="矩形 42">
            <a:extLst>
              <a:ext uri="{FF2B5EF4-FFF2-40B4-BE49-F238E27FC236}">
                <a16:creationId xmlns:a16="http://schemas.microsoft.com/office/drawing/2014/main" id="{F432A711-2D5E-4E50-BAD2-9EE735D5BD36}"/>
              </a:ext>
            </a:extLst>
          </p:cNvPr>
          <p:cNvSpPr/>
          <p:nvPr/>
        </p:nvSpPr>
        <p:spPr>
          <a:xfrm>
            <a:off x="7879742" y="4571548"/>
            <a:ext cx="3645228" cy="1857753"/>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Tree>
    <p:extLst>
      <p:ext uri="{BB962C8B-B14F-4D97-AF65-F5344CB8AC3E}">
        <p14:creationId xmlns:p14="http://schemas.microsoft.com/office/powerpoint/2010/main" val="21298916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椭圆 7">
            <a:extLst>
              <a:ext uri="{FF2B5EF4-FFF2-40B4-BE49-F238E27FC236}">
                <a16:creationId xmlns:a16="http://schemas.microsoft.com/office/drawing/2014/main" id="{C0F37DA6-AA8A-4477-B2A4-DAFA9A8D1C30}"/>
              </a:ext>
            </a:extLst>
          </p:cNvPr>
          <p:cNvSpPr/>
          <p:nvPr/>
        </p:nvSpPr>
        <p:spPr>
          <a:xfrm>
            <a:off x="5345809" y="2900837"/>
            <a:ext cx="1469985" cy="14699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9" name="椭圆 8">
            <a:extLst>
              <a:ext uri="{FF2B5EF4-FFF2-40B4-BE49-F238E27FC236}">
                <a16:creationId xmlns:a16="http://schemas.microsoft.com/office/drawing/2014/main" id="{817A2A0F-700A-4314-B90F-98694DBFDDFB}"/>
              </a:ext>
            </a:extLst>
          </p:cNvPr>
          <p:cNvSpPr/>
          <p:nvPr/>
        </p:nvSpPr>
        <p:spPr>
          <a:xfrm>
            <a:off x="4400542" y="1955570"/>
            <a:ext cx="3360518" cy="336051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0" name="earth-tool-for-education-with-maps_45166">
            <a:extLst>
              <a:ext uri="{FF2B5EF4-FFF2-40B4-BE49-F238E27FC236}">
                <a16:creationId xmlns:a16="http://schemas.microsoft.com/office/drawing/2014/main" id="{DC35257A-FE48-4A03-AAB4-D8B053795302}"/>
              </a:ext>
            </a:extLst>
          </p:cNvPr>
          <p:cNvSpPr>
            <a:spLocks noChangeAspect="1"/>
          </p:cNvSpPr>
          <p:nvPr/>
        </p:nvSpPr>
        <p:spPr bwMode="auto">
          <a:xfrm>
            <a:off x="5567656" y="3105508"/>
            <a:ext cx="1026290" cy="1023668"/>
          </a:xfrm>
          <a:custGeom>
            <a:avLst/>
            <a:gdLst>
              <a:gd name="connsiteX0" fmla="*/ 353905 w 608133"/>
              <a:gd name="connsiteY0" fmla="*/ 372216 h 606580"/>
              <a:gd name="connsiteX1" fmla="*/ 357698 w 608133"/>
              <a:gd name="connsiteY1" fmla="*/ 373425 h 606580"/>
              <a:gd name="connsiteX2" fmla="*/ 354188 w 608133"/>
              <a:gd name="connsiteY2" fmla="*/ 382408 h 606580"/>
              <a:gd name="connsiteX3" fmla="*/ 333146 w 608133"/>
              <a:gd name="connsiteY3" fmla="*/ 392715 h 606580"/>
              <a:gd name="connsiteX4" fmla="*/ 333146 w 608133"/>
              <a:gd name="connsiteY4" fmla="*/ 400756 h 606580"/>
              <a:gd name="connsiteX5" fmla="*/ 341831 w 608133"/>
              <a:gd name="connsiteY5" fmla="*/ 400756 h 606580"/>
              <a:gd name="connsiteX6" fmla="*/ 341831 w 608133"/>
              <a:gd name="connsiteY6" fmla="*/ 406245 h 606580"/>
              <a:gd name="connsiteX7" fmla="*/ 319097 w 608133"/>
              <a:gd name="connsiteY7" fmla="*/ 406245 h 606580"/>
              <a:gd name="connsiteX8" fmla="*/ 319097 w 608133"/>
              <a:gd name="connsiteY8" fmla="*/ 400756 h 606580"/>
              <a:gd name="connsiteX9" fmla="*/ 329187 w 608133"/>
              <a:gd name="connsiteY9" fmla="*/ 400756 h 606580"/>
              <a:gd name="connsiteX10" fmla="*/ 329187 w 608133"/>
              <a:gd name="connsiteY10" fmla="*/ 392715 h 606580"/>
              <a:gd name="connsiteX11" fmla="*/ 329187 w 608133"/>
              <a:gd name="connsiteY11" fmla="*/ 390162 h 606580"/>
              <a:gd name="connsiteX12" fmla="*/ 329187 w 608133"/>
              <a:gd name="connsiteY12" fmla="*/ 388631 h 606580"/>
              <a:gd name="connsiteX13" fmla="*/ 330464 w 608133"/>
              <a:gd name="connsiteY13" fmla="*/ 388758 h 606580"/>
              <a:gd name="connsiteX14" fmla="*/ 350484 w 608133"/>
              <a:gd name="connsiteY14" fmla="*/ 380430 h 606580"/>
              <a:gd name="connsiteX15" fmla="*/ 154231 w 608133"/>
              <a:gd name="connsiteY15" fmla="*/ 365050 h 606580"/>
              <a:gd name="connsiteX16" fmla="*/ 154668 w 608133"/>
              <a:gd name="connsiteY16" fmla="*/ 366964 h 606580"/>
              <a:gd name="connsiteX17" fmla="*/ 155372 w 608133"/>
              <a:gd name="connsiteY17" fmla="*/ 370090 h 606580"/>
              <a:gd name="connsiteX18" fmla="*/ 153754 w 608133"/>
              <a:gd name="connsiteY18" fmla="*/ 367178 h 606580"/>
              <a:gd name="connsiteX19" fmla="*/ 153213 w 608133"/>
              <a:gd name="connsiteY19" fmla="*/ 366194 h 606580"/>
              <a:gd name="connsiteX20" fmla="*/ 154228 w 608133"/>
              <a:gd name="connsiteY20" fmla="*/ 365035 h 606580"/>
              <a:gd name="connsiteX21" fmla="*/ 153198 w 608133"/>
              <a:gd name="connsiteY21" fmla="*/ 366178 h 606580"/>
              <a:gd name="connsiteX22" fmla="*/ 153754 w 608133"/>
              <a:gd name="connsiteY22" fmla="*/ 367178 h 606580"/>
              <a:gd name="connsiteX23" fmla="*/ 155385 w 608133"/>
              <a:gd name="connsiteY23" fmla="*/ 370149 h 606580"/>
              <a:gd name="connsiteX24" fmla="*/ 155372 w 608133"/>
              <a:gd name="connsiteY24" fmla="*/ 370090 h 606580"/>
              <a:gd name="connsiteX25" fmla="*/ 155386 w 608133"/>
              <a:gd name="connsiteY25" fmla="*/ 370116 h 606580"/>
              <a:gd name="connsiteX26" fmla="*/ 154668 w 608133"/>
              <a:gd name="connsiteY26" fmla="*/ 366964 h 606580"/>
              <a:gd name="connsiteX27" fmla="*/ 154235 w 608133"/>
              <a:gd name="connsiteY27" fmla="*/ 365045 h 606580"/>
              <a:gd name="connsiteX28" fmla="*/ 154231 w 608133"/>
              <a:gd name="connsiteY28" fmla="*/ 365050 h 606580"/>
              <a:gd name="connsiteX29" fmla="*/ 129357 w 608133"/>
              <a:gd name="connsiteY29" fmla="*/ 298669 h 606580"/>
              <a:gd name="connsiteX30" fmla="*/ 136291 w 608133"/>
              <a:gd name="connsiteY30" fmla="*/ 312738 h 606580"/>
              <a:gd name="connsiteX31" fmla="*/ 136471 w 608133"/>
              <a:gd name="connsiteY31" fmla="*/ 313109 h 606580"/>
              <a:gd name="connsiteX32" fmla="*/ 133402 w 608133"/>
              <a:gd name="connsiteY32" fmla="*/ 312982 h 606580"/>
              <a:gd name="connsiteX33" fmla="*/ 127529 w 608133"/>
              <a:gd name="connsiteY33" fmla="*/ 313873 h 606580"/>
              <a:gd name="connsiteX34" fmla="*/ 127529 w 608133"/>
              <a:gd name="connsiteY34" fmla="*/ 300738 h 606580"/>
              <a:gd name="connsiteX35" fmla="*/ 129305 w 608133"/>
              <a:gd name="connsiteY35" fmla="*/ 298562 h 606580"/>
              <a:gd name="connsiteX36" fmla="*/ 127512 w 608133"/>
              <a:gd name="connsiteY36" fmla="*/ 300731 h 606580"/>
              <a:gd name="connsiteX37" fmla="*/ 127512 w 608133"/>
              <a:gd name="connsiteY37" fmla="*/ 313875 h 606580"/>
              <a:gd name="connsiteX38" fmla="*/ 127529 w 608133"/>
              <a:gd name="connsiteY38" fmla="*/ 313873 h 606580"/>
              <a:gd name="connsiteX39" fmla="*/ 127529 w 608133"/>
              <a:gd name="connsiteY39" fmla="*/ 313880 h 606580"/>
              <a:gd name="connsiteX40" fmla="*/ 133407 w 608133"/>
              <a:gd name="connsiteY40" fmla="*/ 312987 h 606580"/>
              <a:gd name="connsiteX41" fmla="*/ 136473 w 608133"/>
              <a:gd name="connsiteY41" fmla="*/ 313115 h 606580"/>
              <a:gd name="connsiteX42" fmla="*/ 136471 w 608133"/>
              <a:gd name="connsiteY42" fmla="*/ 313109 h 606580"/>
              <a:gd name="connsiteX43" fmla="*/ 136474 w 608133"/>
              <a:gd name="connsiteY43" fmla="*/ 313109 h 606580"/>
              <a:gd name="connsiteX44" fmla="*/ 136291 w 608133"/>
              <a:gd name="connsiteY44" fmla="*/ 312738 h 606580"/>
              <a:gd name="connsiteX45" fmla="*/ 129445 w 608133"/>
              <a:gd name="connsiteY45" fmla="*/ 298569 h 606580"/>
              <a:gd name="connsiteX46" fmla="*/ 129357 w 608133"/>
              <a:gd name="connsiteY46" fmla="*/ 298669 h 606580"/>
              <a:gd name="connsiteX47" fmla="*/ 70350 w 608133"/>
              <a:gd name="connsiteY47" fmla="*/ 249152 h 606580"/>
              <a:gd name="connsiteX48" fmla="*/ 73599 w 608133"/>
              <a:gd name="connsiteY48" fmla="*/ 253747 h 606580"/>
              <a:gd name="connsiteX49" fmla="*/ 73003 w 608133"/>
              <a:gd name="connsiteY49" fmla="*/ 254932 h 606580"/>
              <a:gd name="connsiteX50" fmla="*/ 69753 w 608133"/>
              <a:gd name="connsiteY50" fmla="*/ 254932 h 606580"/>
              <a:gd name="connsiteX51" fmla="*/ 68611 w 608133"/>
              <a:gd name="connsiteY51" fmla="*/ 254900 h 606580"/>
              <a:gd name="connsiteX52" fmla="*/ 67343 w 608133"/>
              <a:gd name="connsiteY52" fmla="*/ 250596 h 606580"/>
              <a:gd name="connsiteX53" fmla="*/ 67374 w 608133"/>
              <a:gd name="connsiteY53" fmla="*/ 250579 h 606580"/>
              <a:gd name="connsiteX54" fmla="*/ 12543 w 608133"/>
              <a:gd name="connsiteY54" fmla="*/ 235433 h 606580"/>
              <a:gd name="connsiteX55" fmla="*/ 14960 w 608133"/>
              <a:gd name="connsiteY55" fmla="*/ 247257 h 606580"/>
              <a:gd name="connsiteX56" fmla="*/ 20187 w 608133"/>
              <a:gd name="connsiteY56" fmla="*/ 255668 h 606580"/>
              <a:gd name="connsiteX57" fmla="*/ 23757 w 608133"/>
              <a:gd name="connsiteY57" fmla="*/ 259618 h 606580"/>
              <a:gd name="connsiteX58" fmla="*/ 30131 w 608133"/>
              <a:gd name="connsiteY58" fmla="*/ 262039 h 606580"/>
              <a:gd name="connsiteX59" fmla="*/ 24139 w 608133"/>
              <a:gd name="connsiteY59" fmla="*/ 269048 h 606580"/>
              <a:gd name="connsiteX60" fmla="*/ 12537 w 608133"/>
              <a:gd name="connsiteY60" fmla="*/ 270195 h 606580"/>
              <a:gd name="connsiteX61" fmla="*/ 3740 w 608133"/>
              <a:gd name="connsiteY61" fmla="*/ 270195 h 606580"/>
              <a:gd name="connsiteX62" fmla="*/ 4760 w 608133"/>
              <a:gd name="connsiteY62" fmla="*/ 260001 h 606580"/>
              <a:gd name="connsiteX63" fmla="*/ 10311 w 608133"/>
              <a:gd name="connsiteY63" fmla="*/ 258832 h 606580"/>
              <a:gd name="connsiteX64" fmla="*/ 12012 w 608133"/>
              <a:gd name="connsiteY64" fmla="*/ 258505 h 606580"/>
              <a:gd name="connsiteX65" fmla="*/ 12008 w 608133"/>
              <a:gd name="connsiteY65" fmla="*/ 258475 h 606580"/>
              <a:gd name="connsiteX66" fmla="*/ 12027 w 608133"/>
              <a:gd name="connsiteY66" fmla="*/ 258471 h 606580"/>
              <a:gd name="connsiteX67" fmla="*/ 11390 w 608133"/>
              <a:gd name="connsiteY67" fmla="*/ 253756 h 606580"/>
              <a:gd name="connsiteX68" fmla="*/ 11386 w 608133"/>
              <a:gd name="connsiteY68" fmla="*/ 253754 h 606580"/>
              <a:gd name="connsiteX69" fmla="*/ 11373 w 608133"/>
              <a:gd name="connsiteY69" fmla="*/ 253656 h 606580"/>
              <a:gd name="connsiteX70" fmla="*/ 7285 w 608133"/>
              <a:gd name="connsiteY70" fmla="*/ 251138 h 606580"/>
              <a:gd name="connsiteX71" fmla="*/ 5398 w 608133"/>
              <a:gd name="connsiteY71" fmla="*/ 249933 h 606580"/>
              <a:gd name="connsiteX72" fmla="*/ 4888 w 608133"/>
              <a:gd name="connsiteY72" fmla="*/ 249679 h 606580"/>
              <a:gd name="connsiteX73" fmla="*/ 7565 w 608133"/>
              <a:gd name="connsiteY73" fmla="*/ 236426 h 606580"/>
              <a:gd name="connsiteX74" fmla="*/ 8330 w 608133"/>
              <a:gd name="connsiteY74" fmla="*/ 236298 h 606580"/>
              <a:gd name="connsiteX75" fmla="*/ 8443 w 608133"/>
              <a:gd name="connsiteY75" fmla="*/ 236274 h 606580"/>
              <a:gd name="connsiteX76" fmla="*/ 8434 w 608133"/>
              <a:gd name="connsiteY76" fmla="*/ 236304 h 606580"/>
              <a:gd name="connsiteX77" fmla="*/ 606846 w 608133"/>
              <a:gd name="connsiteY77" fmla="*/ 233360 h 606580"/>
              <a:gd name="connsiteX78" fmla="*/ 608133 w 608133"/>
              <a:gd name="connsiteY78" fmla="*/ 238441 h 606580"/>
              <a:gd name="connsiteX79" fmla="*/ 605945 w 608133"/>
              <a:gd name="connsiteY79" fmla="*/ 234376 h 606580"/>
              <a:gd name="connsiteX80" fmla="*/ 204076 w 608133"/>
              <a:gd name="connsiteY80" fmla="*/ 166111 h 606580"/>
              <a:gd name="connsiteX81" fmla="*/ 204076 w 608133"/>
              <a:gd name="connsiteY81" fmla="*/ 171954 h 606580"/>
              <a:gd name="connsiteX82" fmla="*/ 199732 w 608133"/>
              <a:gd name="connsiteY82" fmla="*/ 176272 h 606580"/>
              <a:gd name="connsiteX83" fmla="*/ 189892 w 608133"/>
              <a:gd name="connsiteY83" fmla="*/ 176272 h 606580"/>
              <a:gd name="connsiteX84" fmla="*/ 191426 w 608133"/>
              <a:gd name="connsiteY84" fmla="*/ 169668 h 606580"/>
              <a:gd name="connsiteX85" fmla="*/ 196026 w 608133"/>
              <a:gd name="connsiteY85" fmla="*/ 169286 h 606580"/>
              <a:gd name="connsiteX86" fmla="*/ 197048 w 608133"/>
              <a:gd name="connsiteY86" fmla="*/ 167000 h 606580"/>
              <a:gd name="connsiteX87" fmla="*/ 581533 w 608133"/>
              <a:gd name="connsiteY87" fmla="*/ 165335 h 606580"/>
              <a:gd name="connsiteX88" fmla="*/ 588657 w 608133"/>
              <a:gd name="connsiteY88" fmla="*/ 180163 h 606580"/>
              <a:gd name="connsiteX89" fmla="*/ 585604 w 608133"/>
              <a:gd name="connsiteY89" fmla="*/ 180035 h 606580"/>
              <a:gd name="connsiteX90" fmla="*/ 579625 w 608133"/>
              <a:gd name="connsiteY90" fmla="*/ 180930 h 606580"/>
              <a:gd name="connsiteX91" fmla="*/ 579625 w 608133"/>
              <a:gd name="connsiteY91" fmla="*/ 167380 h 606580"/>
              <a:gd name="connsiteX92" fmla="*/ 208944 w 608133"/>
              <a:gd name="connsiteY92" fmla="*/ 160607 h 606580"/>
              <a:gd name="connsiteX93" fmla="*/ 209708 w 608133"/>
              <a:gd name="connsiteY93" fmla="*/ 160607 h 606580"/>
              <a:gd name="connsiteX94" fmla="*/ 221293 w 608133"/>
              <a:gd name="connsiteY94" fmla="*/ 164052 h 606580"/>
              <a:gd name="connsiteX95" fmla="*/ 221293 w 608133"/>
              <a:gd name="connsiteY95" fmla="*/ 169922 h 606580"/>
              <a:gd name="connsiteX96" fmla="*/ 211618 w 608133"/>
              <a:gd name="connsiteY96" fmla="*/ 169922 h 606580"/>
              <a:gd name="connsiteX97" fmla="*/ 208944 w 608133"/>
              <a:gd name="connsiteY97" fmla="*/ 166094 h 606580"/>
              <a:gd name="connsiteX98" fmla="*/ 179788 w 608133"/>
              <a:gd name="connsiteY98" fmla="*/ 153974 h 606580"/>
              <a:gd name="connsiteX99" fmla="*/ 189892 w 608133"/>
              <a:gd name="connsiteY99" fmla="*/ 153974 h 606580"/>
              <a:gd name="connsiteX100" fmla="*/ 176846 w 608133"/>
              <a:gd name="connsiteY100" fmla="*/ 171968 h 606580"/>
              <a:gd name="connsiteX101" fmla="*/ 171474 w 608133"/>
              <a:gd name="connsiteY101" fmla="*/ 169161 h 606580"/>
              <a:gd name="connsiteX102" fmla="*/ 172625 w 608133"/>
              <a:gd name="connsiteY102" fmla="*/ 161504 h 606580"/>
              <a:gd name="connsiteX103" fmla="*/ 196031 w 608133"/>
              <a:gd name="connsiteY103" fmla="*/ 153974 h 606580"/>
              <a:gd name="connsiteX104" fmla="*/ 206334 w 608133"/>
              <a:gd name="connsiteY104" fmla="*/ 153974 h 606580"/>
              <a:gd name="connsiteX105" fmla="*/ 206334 w 608133"/>
              <a:gd name="connsiteY105" fmla="*/ 159972 h 606580"/>
              <a:gd name="connsiteX106" fmla="*/ 201747 w 608133"/>
              <a:gd name="connsiteY106" fmla="*/ 162936 h 606580"/>
              <a:gd name="connsiteX107" fmla="*/ 196031 w 608133"/>
              <a:gd name="connsiteY107" fmla="*/ 164065 h 606580"/>
              <a:gd name="connsiteX108" fmla="*/ 215085 w 608133"/>
              <a:gd name="connsiteY108" fmla="*/ 152986 h 606580"/>
              <a:gd name="connsiteX109" fmla="*/ 219811 w 608133"/>
              <a:gd name="connsiteY109" fmla="*/ 155921 h 606580"/>
              <a:gd name="connsiteX110" fmla="*/ 216107 w 608133"/>
              <a:gd name="connsiteY110" fmla="*/ 158984 h 606580"/>
              <a:gd name="connsiteX111" fmla="*/ 212402 w 608133"/>
              <a:gd name="connsiteY111" fmla="*/ 155921 h 606580"/>
              <a:gd name="connsiteX112" fmla="*/ 201253 w 608133"/>
              <a:gd name="connsiteY112" fmla="*/ 144306 h 606580"/>
              <a:gd name="connsiteX113" fmla="*/ 207533 w 608133"/>
              <a:gd name="connsiteY113" fmla="*/ 150044 h 606580"/>
              <a:gd name="connsiteX114" fmla="*/ 201253 w 608133"/>
              <a:gd name="connsiteY114" fmla="*/ 151574 h 606580"/>
              <a:gd name="connsiteX115" fmla="*/ 48012 w 608133"/>
              <a:gd name="connsiteY115" fmla="*/ 142895 h 606580"/>
              <a:gd name="connsiteX116" fmla="*/ 48267 w 608133"/>
              <a:gd name="connsiteY116" fmla="*/ 146335 h 606580"/>
              <a:gd name="connsiteX117" fmla="*/ 39587 w 608133"/>
              <a:gd name="connsiteY117" fmla="*/ 156655 h 606580"/>
              <a:gd name="connsiteX118" fmla="*/ 48012 w 608133"/>
              <a:gd name="connsiteY118" fmla="*/ 142895 h 606580"/>
              <a:gd name="connsiteX119" fmla="*/ 183223 w 608133"/>
              <a:gd name="connsiteY119" fmla="*/ 141625 h 606580"/>
              <a:gd name="connsiteX120" fmla="*/ 195249 w 608133"/>
              <a:gd name="connsiteY120" fmla="*/ 141625 h 606580"/>
              <a:gd name="connsiteX121" fmla="*/ 195249 w 608133"/>
              <a:gd name="connsiteY121" fmla="*/ 145325 h 606580"/>
              <a:gd name="connsiteX122" fmla="*/ 197936 w 608133"/>
              <a:gd name="connsiteY122" fmla="*/ 145325 h 606580"/>
              <a:gd name="connsiteX123" fmla="*/ 197936 w 608133"/>
              <a:gd name="connsiteY123" fmla="*/ 151575 h 606580"/>
              <a:gd name="connsiteX124" fmla="*/ 179512 w 608133"/>
              <a:gd name="connsiteY124" fmla="*/ 151575 h 606580"/>
              <a:gd name="connsiteX125" fmla="*/ 172603 w 608133"/>
              <a:gd name="connsiteY125" fmla="*/ 149662 h 606580"/>
              <a:gd name="connsiteX126" fmla="*/ 174394 w 608133"/>
              <a:gd name="connsiteY126" fmla="*/ 145325 h 606580"/>
              <a:gd name="connsiteX127" fmla="*/ 163284 w 608133"/>
              <a:gd name="connsiteY127" fmla="*/ 118762 h 606580"/>
              <a:gd name="connsiteX128" fmla="*/ 170557 w 608133"/>
              <a:gd name="connsiteY128" fmla="*/ 120418 h 606580"/>
              <a:gd name="connsiteX129" fmla="*/ 168005 w 608133"/>
              <a:gd name="connsiteY129" fmla="*/ 130101 h 606580"/>
              <a:gd name="connsiteX130" fmla="*/ 160221 w 608133"/>
              <a:gd name="connsiteY130" fmla="*/ 132522 h 606580"/>
              <a:gd name="connsiteX131" fmla="*/ 155244 w 608133"/>
              <a:gd name="connsiteY131" fmla="*/ 122584 h 606580"/>
              <a:gd name="connsiteX132" fmla="*/ 531175 w 608133"/>
              <a:gd name="connsiteY132" fmla="*/ 94910 h 606580"/>
              <a:gd name="connsiteX133" fmla="*/ 546388 w 608133"/>
              <a:gd name="connsiteY133" fmla="*/ 112005 h 606580"/>
              <a:gd name="connsiteX134" fmla="*/ 540380 w 608133"/>
              <a:gd name="connsiteY134" fmla="*/ 120807 h 606580"/>
              <a:gd name="connsiteX135" fmla="*/ 519286 w 608133"/>
              <a:gd name="connsiteY135" fmla="*/ 120679 h 606580"/>
              <a:gd name="connsiteX136" fmla="*/ 517880 w 608133"/>
              <a:gd name="connsiteY136" fmla="*/ 116342 h 606580"/>
              <a:gd name="connsiteX137" fmla="*/ 531175 w 608133"/>
              <a:gd name="connsiteY137" fmla="*/ 109708 h 606580"/>
              <a:gd name="connsiteX138" fmla="*/ 144924 w 608133"/>
              <a:gd name="connsiteY138" fmla="*/ 86584 h 606580"/>
              <a:gd name="connsiteX139" fmla="*/ 144924 w 608133"/>
              <a:gd name="connsiteY139" fmla="*/ 93238 h 606580"/>
              <a:gd name="connsiteX140" fmla="*/ 129693 w 608133"/>
              <a:gd name="connsiteY140" fmla="*/ 94134 h 606580"/>
              <a:gd name="connsiteX141" fmla="*/ 126877 w 608133"/>
              <a:gd name="connsiteY141" fmla="*/ 90807 h 606580"/>
              <a:gd name="connsiteX142" fmla="*/ 137629 w 608133"/>
              <a:gd name="connsiteY142" fmla="*/ 87736 h 606580"/>
              <a:gd name="connsiteX143" fmla="*/ 144924 w 608133"/>
              <a:gd name="connsiteY143" fmla="*/ 86584 h 606580"/>
              <a:gd name="connsiteX144" fmla="*/ 134155 w 608133"/>
              <a:gd name="connsiteY144" fmla="*/ 70142 h 606580"/>
              <a:gd name="connsiteX145" fmla="*/ 145154 w 608133"/>
              <a:gd name="connsiteY145" fmla="*/ 70142 h 606580"/>
              <a:gd name="connsiteX146" fmla="*/ 145154 w 608133"/>
              <a:gd name="connsiteY146" fmla="*/ 74879 h 606580"/>
              <a:gd name="connsiteX147" fmla="*/ 141957 w 608133"/>
              <a:gd name="connsiteY147" fmla="*/ 79104 h 606580"/>
              <a:gd name="connsiteX148" fmla="*/ 126736 w 608133"/>
              <a:gd name="connsiteY148" fmla="*/ 79104 h 606580"/>
              <a:gd name="connsiteX149" fmla="*/ 126736 w 608133"/>
              <a:gd name="connsiteY149" fmla="*/ 72959 h 606580"/>
              <a:gd name="connsiteX150" fmla="*/ 126736 w 608133"/>
              <a:gd name="connsiteY150" fmla="*/ 72447 h 606580"/>
              <a:gd name="connsiteX151" fmla="*/ 133515 w 608133"/>
              <a:gd name="connsiteY151" fmla="*/ 72447 h 606580"/>
              <a:gd name="connsiteX152" fmla="*/ 310515 w 608133"/>
              <a:gd name="connsiteY152" fmla="*/ 0 h 606580"/>
              <a:gd name="connsiteX153" fmla="*/ 345017 w 608133"/>
              <a:gd name="connsiteY153" fmla="*/ 2042 h 606580"/>
              <a:gd name="connsiteX154" fmla="*/ 362268 w 608133"/>
              <a:gd name="connsiteY154" fmla="*/ 4338 h 606580"/>
              <a:gd name="connsiteX155" fmla="*/ 365973 w 608133"/>
              <a:gd name="connsiteY155" fmla="*/ 5104 h 606580"/>
              <a:gd name="connsiteX156" fmla="*/ 510625 w 608133"/>
              <a:gd name="connsiteY156" fmla="*/ 75408 h 606580"/>
              <a:gd name="connsiteX157" fmla="*/ 507047 w 608133"/>
              <a:gd name="connsiteY157" fmla="*/ 81788 h 606580"/>
              <a:gd name="connsiteX158" fmla="*/ 492863 w 608133"/>
              <a:gd name="connsiteY158" fmla="*/ 87274 h 606580"/>
              <a:gd name="connsiteX159" fmla="*/ 486857 w 608133"/>
              <a:gd name="connsiteY159" fmla="*/ 93654 h 606580"/>
              <a:gd name="connsiteX160" fmla="*/ 488263 w 608133"/>
              <a:gd name="connsiteY160" fmla="*/ 101182 h 606580"/>
              <a:gd name="connsiteX161" fmla="*/ 495546 w 608133"/>
              <a:gd name="connsiteY161" fmla="*/ 102203 h 606580"/>
              <a:gd name="connsiteX162" fmla="*/ 500019 w 608133"/>
              <a:gd name="connsiteY162" fmla="*/ 113048 h 606580"/>
              <a:gd name="connsiteX163" fmla="*/ 512542 w 608133"/>
              <a:gd name="connsiteY163" fmla="*/ 108072 h 606580"/>
              <a:gd name="connsiteX164" fmla="*/ 514714 w 608133"/>
              <a:gd name="connsiteY164" fmla="*/ 122618 h 606580"/>
              <a:gd name="connsiteX165" fmla="*/ 510880 w 608133"/>
              <a:gd name="connsiteY165" fmla="*/ 122618 h 606580"/>
              <a:gd name="connsiteX166" fmla="*/ 500530 w 608133"/>
              <a:gd name="connsiteY166" fmla="*/ 121086 h 606580"/>
              <a:gd name="connsiteX167" fmla="*/ 489029 w 608133"/>
              <a:gd name="connsiteY167" fmla="*/ 123000 h 606580"/>
              <a:gd name="connsiteX168" fmla="*/ 477912 w 608133"/>
              <a:gd name="connsiteY168" fmla="*/ 138439 h 606580"/>
              <a:gd name="connsiteX169" fmla="*/ 461939 w 608133"/>
              <a:gd name="connsiteY169" fmla="*/ 140991 h 606580"/>
              <a:gd name="connsiteX170" fmla="*/ 459639 w 608133"/>
              <a:gd name="connsiteY170" fmla="*/ 154388 h 606580"/>
              <a:gd name="connsiteX171" fmla="*/ 466412 w 608133"/>
              <a:gd name="connsiteY171" fmla="*/ 155920 h 606580"/>
              <a:gd name="connsiteX172" fmla="*/ 464495 w 608133"/>
              <a:gd name="connsiteY172" fmla="*/ 164596 h 606580"/>
              <a:gd name="connsiteX173" fmla="*/ 448650 w 608133"/>
              <a:gd name="connsiteY173" fmla="*/ 161406 h 606580"/>
              <a:gd name="connsiteX174" fmla="*/ 434210 w 608133"/>
              <a:gd name="connsiteY174" fmla="*/ 164596 h 606580"/>
              <a:gd name="connsiteX175" fmla="*/ 431143 w 608133"/>
              <a:gd name="connsiteY175" fmla="*/ 172507 h 606580"/>
              <a:gd name="connsiteX176" fmla="*/ 433571 w 608133"/>
              <a:gd name="connsiteY176" fmla="*/ 189221 h 606580"/>
              <a:gd name="connsiteX177" fmla="*/ 442133 w 608133"/>
              <a:gd name="connsiteY177" fmla="*/ 193177 h 606580"/>
              <a:gd name="connsiteX178" fmla="*/ 456444 w 608133"/>
              <a:gd name="connsiteY178" fmla="*/ 193049 h 606580"/>
              <a:gd name="connsiteX179" fmla="*/ 466028 w 608133"/>
              <a:gd name="connsiteY179" fmla="*/ 192284 h 606580"/>
              <a:gd name="connsiteX180" fmla="*/ 468967 w 608133"/>
              <a:gd name="connsiteY180" fmla="*/ 184628 h 606580"/>
              <a:gd name="connsiteX181" fmla="*/ 484046 w 608133"/>
              <a:gd name="connsiteY181" fmla="*/ 165362 h 606580"/>
              <a:gd name="connsiteX182" fmla="*/ 493885 w 608133"/>
              <a:gd name="connsiteY182" fmla="*/ 167403 h 606580"/>
              <a:gd name="connsiteX183" fmla="*/ 503724 w 608133"/>
              <a:gd name="connsiteY183" fmla="*/ 158727 h 606580"/>
              <a:gd name="connsiteX184" fmla="*/ 505513 w 608133"/>
              <a:gd name="connsiteY184" fmla="*/ 165489 h 606580"/>
              <a:gd name="connsiteX185" fmla="*/ 529537 w 608133"/>
              <a:gd name="connsiteY185" fmla="*/ 181438 h 606580"/>
              <a:gd name="connsiteX186" fmla="*/ 526598 w 608133"/>
              <a:gd name="connsiteY186" fmla="*/ 185394 h 606580"/>
              <a:gd name="connsiteX187" fmla="*/ 515736 w 608133"/>
              <a:gd name="connsiteY187" fmla="*/ 184756 h 606580"/>
              <a:gd name="connsiteX188" fmla="*/ 519953 w 608133"/>
              <a:gd name="connsiteY188" fmla="*/ 190625 h 606580"/>
              <a:gd name="connsiteX189" fmla="*/ 526598 w 608133"/>
              <a:gd name="connsiteY189" fmla="*/ 192029 h 606580"/>
              <a:gd name="connsiteX190" fmla="*/ 534393 w 608133"/>
              <a:gd name="connsiteY190" fmla="*/ 188839 h 606580"/>
              <a:gd name="connsiteX191" fmla="*/ 534265 w 608133"/>
              <a:gd name="connsiteY191" fmla="*/ 179524 h 606580"/>
              <a:gd name="connsiteX192" fmla="*/ 537715 w 608133"/>
              <a:gd name="connsiteY192" fmla="*/ 177866 h 606580"/>
              <a:gd name="connsiteX193" fmla="*/ 534904 w 608133"/>
              <a:gd name="connsiteY193" fmla="*/ 174931 h 606580"/>
              <a:gd name="connsiteX194" fmla="*/ 518931 w 608133"/>
              <a:gd name="connsiteY194" fmla="*/ 166127 h 606580"/>
              <a:gd name="connsiteX195" fmla="*/ 514714 w 608133"/>
              <a:gd name="connsiteY195" fmla="*/ 154388 h 606580"/>
              <a:gd name="connsiteX196" fmla="*/ 528003 w 608133"/>
              <a:gd name="connsiteY196" fmla="*/ 154388 h 606580"/>
              <a:gd name="connsiteX197" fmla="*/ 532220 w 608133"/>
              <a:gd name="connsiteY197" fmla="*/ 158599 h 606580"/>
              <a:gd name="connsiteX198" fmla="*/ 543721 w 608133"/>
              <a:gd name="connsiteY198" fmla="*/ 168296 h 606580"/>
              <a:gd name="connsiteX199" fmla="*/ 544232 w 608133"/>
              <a:gd name="connsiteY199" fmla="*/ 180162 h 606580"/>
              <a:gd name="connsiteX200" fmla="*/ 556116 w 608133"/>
              <a:gd name="connsiteY200" fmla="*/ 192539 h 606580"/>
              <a:gd name="connsiteX201" fmla="*/ 560588 w 608133"/>
              <a:gd name="connsiteY201" fmla="*/ 175441 h 606580"/>
              <a:gd name="connsiteX202" fmla="*/ 568766 w 608133"/>
              <a:gd name="connsiteY202" fmla="*/ 171103 h 606580"/>
              <a:gd name="connsiteX203" fmla="*/ 570300 w 608133"/>
              <a:gd name="connsiteY203" fmla="*/ 185011 h 606580"/>
              <a:gd name="connsiteX204" fmla="*/ 578350 w 608133"/>
              <a:gd name="connsiteY204" fmla="*/ 193815 h 606580"/>
              <a:gd name="connsiteX205" fmla="*/ 594323 w 608133"/>
              <a:gd name="connsiteY205" fmla="*/ 193432 h 606580"/>
              <a:gd name="connsiteX206" fmla="*/ 602629 w 608133"/>
              <a:gd name="connsiteY206" fmla="*/ 217547 h 606580"/>
              <a:gd name="connsiteX207" fmla="*/ 600968 w 608133"/>
              <a:gd name="connsiteY207" fmla="*/ 219078 h 606580"/>
              <a:gd name="connsiteX208" fmla="*/ 576434 w 608133"/>
              <a:gd name="connsiteY208" fmla="*/ 219078 h 606580"/>
              <a:gd name="connsiteX209" fmla="*/ 561483 w 608133"/>
              <a:gd name="connsiteY209" fmla="*/ 208105 h 606580"/>
              <a:gd name="connsiteX210" fmla="*/ 545765 w 608133"/>
              <a:gd name="connsiteY210" fmla="*/ 209636 h 606580"/>
              <a:gd name="connsiteX211" fmla="*/ 545765 w 608133"/>
              <a:gd name="connsiteY211" fmla="*/ 219078 h 606580"/>
              <a:gd name="connsiteX212" fmla="*/ 540782 w 608133"/>
              <a:gd name="connsiteY212" fmla="*/ 219078 h 606580"/>
              <a:gd name="connsiteX213" fmla="*/ 535415 w 608133"/>
              <a:gd name="connsiteY213" fmla="*/ 215251 h 606580"/>
              <a:gd name="connsiteX214" fmla="*/ 508197 w 608133"/>
              <a:gd name="connsiteY214" fmla="*/ 208488 h 606580"/>
              <a:gd name="connsiteX215" fmla="*/ 508197 w 608133"/>
              <a:gd name="connsiteY215" fmla="*/ 191008 h 606580"/>
              <a:gd name="connsiteX216" fmla="*/ 473567 w 608133"/>
              <a:gd name="connsiteY216" fmla="*/ 193687 h 606580"/>
              <a:gd name="connsiteX217" fmla="*/ 462961 w 608133"/>
              <a:gd name="connsiteY217" fmla="*/ 199429 h 606580"/>
              <a:gd name="connsiteX218" fmla="*/ 449161 w 608133"/>
              <a:gd name="connsiteY218" fmla="*/ 199429 h 606580"/>
              <a:gd name="connsiteX219" fmla="*/ 442516 w 608133"/>
              <a:gd name="connsiteY219" fmla="*/ 198791 h 606580"/>
              <a:gd name="connsiteX220" fmla="*/ 425904 w 608133"/>
              <a:gd name="connsiteY220" fmla="*/ 207850 h 606580"/>
              <a:gd name="connsiteX221" fmla="*/ 425904 w 608133"/>
              <a:gd name="connsiteY221" fmla="*/ 224948 h 606580"/>
              <a:gd name="connsiteX222" fmla="*/ 391914 w 608133"/>
              <a:gd name="connsiteY222" fmla="*/ 249190 h 606580"/>
              <a:gd name="connsiteX223" fmla="*/ 394725 w 608133"/>
              <a:gd name="connsiteY223" fmla="*/ 259526 h 606580"/>
              <a:gd name="connsiteX224" fmla="*/ 401625 w 608133"/>
              <a:gd name="connsiteY224" fmla="*/ 259526 h 606580"/>
              <a:gd name="connsiteX225" fmla="*/ 399836 w 608133"/>
              <a:gd name="connsiteY225" fmla="*/ 269350 h 606580"/>
              <a:gd name="connsiteX226" fmla="*/ 394853 w 608133"/>
              <a:gd name="connsiteY226" fmla="*/ 271136 h 606580"/>
              <a:gd name="connsiteX227" fmla="*/ 394725 w 608133"/>
              <a:gd name="connsiteY227" fmla="*/ 296910 h 606580"/>
              <a:gd name="connsiteX228" fmla="*/ 423987 w 608133"/>
              <a:gd name="connsiteY228" fmla="*/ 329957 h 606580"/>
              <a:gd name="connsiteX229" fmla="*/ 436893 w 608133"/>
              <a:gd name="connsiteY229" fmla="*/ 329957 h 606580"/>
              <a:gd name="connsiteX230" fmla="*/ 437660 w 608133"/>
              <a:gd name="connsiteY230" fmla="*/ 327916 h 606580"/>
              <a:gd name="connsiteX231" fmla="*/ 460661 w 608133"/>
              <a:gd name="connsiteY231" fmla="*/ 327916 h 606580"/>
              <a:gd name="connsiteX232" fmla="*/ 467306 w 608133"/>
              <a:gd name="connsiteY232" fmla="*/ 321791 h 606580"/>
              <a:gd name="connsiteX233" fmla="*/ 480340 w 608133"/>
              <a:gd name="connsiteY233" fmla="*/ 321791 h 606580"/>
              <a:gd name="connsiteX234" fmla="*/ 487496 w 608133"/>
              <a:gd name="connsiteY234" fmla="*/ 328936 h 606580"/>
              <a:gd name="connsiteX235" fmla="*/ 506919 w 608133"/>
              <a:gd name="connsiteY235" fmla="*/ 330850 h 606580"/>
              <a:gd name="connsiteX236" fmla="*/ 504363 w 608133"/>
              <a:gd name="connsiteY236" fmla="*/ 356369 h 606580"/>
              <a:gd name="connsiteX237" fmla="*/ 525959 w 608133"/>
              <a:gd name="connsiteY237" fmla="*/ 394009 h 606580"/>
              <a:gd name="connsiteX238" fmla="*/ 514586 w 608133"/>
              <a:gd name="connsiteY238" fmla="*/ 415445 h 606580"/>
              <a:gd name="connsiteX239" fmla="*/ 515353 w 608133"/>
              <a:gd name="connsiteY239" fmla="*/ 425525 h 606580"/>
              <a:gd name="connsiteX240" fmla="*/ 524298 w 608133"/>
              <a:gd name="connsiteY240" fmla="*/ 434329 h 606580"/>
              <a:gd name="connsiteX241" fmla="*/ 524298 w 608133"/>
              <a:gd name="connsiteY241" fmla="*/ 458571 h 606580"/>
              <a:gd name="connsiteX242" fmla="*/ 536054 w 608133"/>
              <a:gd name="connsiteY242" fmla="*/ 474265 h 606580"/>
              <a:gd name="connsiteX243" fmla="*/ 536054 w 608133"/>
              <a:gd name="connsiteY243" fmla="*/ 494425 h 606580"/>
              <a:gd name="connsiteX244" fmla="*/ 546149 w 608133"/>
              <a:gd name="connsiteY244" fmla="*/ 494425 h 606580"/>
              <a:gd name="connsiteX245" fmla="*/ 307576 w 608133"/>
              <a:gd name="connsiteY245" fmla="*/ 606580 h 606580"/>
              <a:gd name="connsiteX246" fmla="*/ 0 w 608133"/>
              <a:gd name="connsiteY246" fmla="*/ 304694 h 606580"/>
              <a:gd name="connsiteX247" fmla="*/ 5367 w 608133"/>
              <a:gd name="connsiteY247" fmla="*/ 249956 h 606580"/>
              <a:gd name="connsiteX248" fmla="*/ 7285 w 608133"/>
              <a:gd name="connsiteY248" fmla="*/ 251138 h 606580"/>
              <a:gd name="connsiteX249" fmla="*/ 11386 w 608133"/>
              <a:gd name="connsiteY249" fmla="*/ 253754 h 606580"/>
              <a:gd name="connsiteX250" fmla="*/ 12008 w 608133"/>
              <a:gd name="connsiteY250" fmla="*/ 258475 h 606580"/>
              <a:gd name="connsiteX251" fmla="*/ 10311 w 608133"/>
              <a:gd name="connsiteY251" fmla="*/ 258832 h 606580"/>
              <a:gd name="connsiteX252" fmla="*/ 4728 w 608133"/>
              <a:gd name="connsiteY252" fmla="*/ 259908 h 606580"/>
              <a:gd name="connsiteX253" fmla="*/ 3705 w 608133"/>
              <a:gd name="connsiteY253" fmla="*/ 270243 h 606580"/>
              <a:gd name="connsiteX254" fmla="*/ 12651 w 608133"/>
              <a:gd name="connsiteY254" fmla="*/ 270243 h 606580"/>
              <a:gd name="connsiteX255" fmla="*/ 24279 w 608133"/>
              <a:gd name="connsiteY255" fmla="*/ 269095 h 606580"/>
              <a:gd name="connsiteX256" fmla="*/ 30285 w 608133"/>
              <a:gd name="connsiteY256" fmla="*/ 262077 h 606580"/>
              <a:gd name="connsiteX257" fmla="*/ 23896 w 608133"/>
              <a:gd name="connsiteY257" fmla="*/ 259653 h 606580"/>
              <a:gd name="connsiteX258" fmla="*/ 20446 w 608133"/>
              <a:gd name="connsiteY258" fmla="*/ 255570 h 606580"/>
              <a:gd name="connsiteX259" fmla="*/ 15079 w 608133"/>
              <a:gd name="connsiteY259" fmla="*/ 247277 h 606580"/>
              <a:gd name="connsiteX260" fmla="*/ 12651 w 608133"/>
              <a:gd name="connsiteY260" fmla="*/ 235410 h 606580"/>
              <a:gd name="connsiteX261" fmla="*/ 12543 w 608133"/>
              <a:gd name="connsiteY261" fmla="*/ 235433 h 606580"/>
              <a:gd name="connsiteX262" fmla="*/ 12537 w 608133"/>
              <a:gd name="connsiteY262" fmla="*/ 235406 h 606580"/>
              <a:gd name="connsiteX263" fmla="*/ 8443 w 608133"/>
              <a:gd name="connsiteY263" fmla="*/ 236274 h 606580"/>
              <a:gd name="connsiteX264" fmla="*/ 24663 w 608133"/>
              <a:gd name="connsiteY264" fmla="*/ 186925 h 606580"/>
              <a:gd name="connsiteX265" fmla="*/ 24663 w 608133"/>
              <a:gd name="connsiteY265" fmla="*/ 201470 h 606580"/>
              <a:gd name="connsiteX266" fmla="*/ 37441 w 608133"/>
              <a:gd name="connsiteY266" fmla="*/ 207595 h 606580"/>
              <a:gd name="connsiteX267" fmla="*/ 37441 w 608133"/>
              <a:gd name="connsiteY267" fmla="*/ 231583 h 606580"/>
              <a:gd name="connsiteX268" fmla="*/ 49708 w 608133"/>
              <a:gd name="connsiteY268" fmla="*/ 252253 h 606580"/>
              <a:gd name="connsiteX269" fmla="*/ 59675 w 608133"/>
              <a:gd name="connsiteY269" fmla="*/ 253784 h 606580"/>
              <a:gd name="connsiteX270" fmla="*/ 60953 w 608133"/>
              <a:gd name="connsiteY270" fmla="*/ 246639 h 606580"/>
              <a:gd name="connsiteX271" fmla="*/ 49197 w 608133"/>
              <a:gd name="connsiteY271" fmla="*/ 228775 h 606580"/>
              <a:gd name="connsiteX272" fmla="*/ 46897 w 608133"/>
              <a:gd name="connsiteY272" fmla="*/ 211295 h 606580"/>
              <a:gd name="connsiteX273" fmla="*/ 53797 w 608133"/>
              <a:gd name="connsiteY273" fmla="*/ 211295 h 606580"/>
              <a:gd name="connsiteX274" fmla="*/ 56736 w 608133"/>
              <a:gd name="connsiteY274" fmla="*/ 229286 h 606580"/>
              <a:gd name="connsiteX275" fmla="*/ 70537 w 608133"/>
              <a:gd name="connsiteY275" fmla="*/ 249063 h 606580"/>
              <a:gd name="connsiteX276" fmla="*/ 70350 w 608133"/>
              <a:gd name="connsiteY276" fmla="*/ 249152 h 606580"/>
              <a:gd name="connsiteX277" fmla="*/ 70260 w 608133"/>
              <a:gd name="connsiteY277" fmla="*/ 249025 h 606580"/>
              <a:gd name="connsiteX278" fmla="*/ 67374 w 608133"/>
              <a:gd name="connsiteY278" fmla="*/ 250579 h 606580"/>
              <a:gd name="connsiteX279" fmla="*/ 67342 w 608133"/>
              <a:gd name="connsiteY279" fmla="*/ 250594 h 606580"/>
              <a:gd name="connsiteX280" fmla="*/ 67343 w 608133"/>
              <a:gd name="connsiteY280" fmla="*/ 250596 h 606580"/>
              <a:gd name="connsiteX281" fmla="*/ 67178 w 608133"/>
              <a:gd name="connsiteY281" fmla="*/ 250684 h 606580"/>
              <a:gd name="connsiteX282" fmla="*/ 68462 w 608133"/>
              <a:gd name="connsiteY282" fmla="*/ 254896 h 606580"/>
              <a:gd name="connsiteX283" fmla="*/ 68611 w 608133"/>
              <a:gd name="connsiteY283" fmla="*/ 254900 h 606580"/>
              <a:gd name="connsiteX284" fmla="*/ 68620 w 608133"/>
              <a:gd name="connsiteY284" fmla="*/ 254932 h 606580"/>
              <a:gd name="connsiteX285" fmla="*/ 69753 w 608133"/>
              <a:gd name="connsiteY285" fmla="*/ 254932 h 606580"/>
              <a:gd name="connsiteX286" fmla="*/ 72957 w 608133"/>
              <a:gd name="connsiteY286" fmla="*/ 255023 h 606580"/>
              <a:gd name="connsiteX287" fmla="*/ 73003 w 608133"/>
              <a:gd name="connsiteY287" fmla="*/ 254932 h 606580"/>
              <a:gd name="connsiteX288" fmla="*/ 73093 w 608133"/>
              <a:gd name="connsiteY288" fmla="*/ 254932 h 606580"/>
              <a:gd name="connsiteX289" fmla="*/ 69387 w 608133"/>
              <a:gd name="connsiteY289" fmla="*/ 261695 h 606580"/>
              <a:gd name="connsiteX290" fmla="*/ 80121 w 608133"/>
              <a:gd name="connsiteY290" fmla="*/ 277899 h 606580"/>
              <a:gd name="connsiteX291" fmla="*/ 106955 w 608133"/>
              <a:gd name="connsiteY291" fmla="*/ 284534 h 606580"/>
              <a:gd name="connsiteX292" fmla="*/ 106955 w 608133"/>
              <a:gd name="connsiteY292" fmla="*/ 280196 h 606580"/>
              <a:gd name="connsiteX293" fmla="*/ 117689 w 608133"/>
              <a:gd name="connsiteY293" fmla="*/ 281727 h 606580"/>
              <a:gd name="connsiteX294" fmla="*/ 116667 w 608133"/>
              <a:gd name="connsiteY294" fmla="*/ 289255 h 606580"/>
              <a:gd name="connsiteX295" fmla="*/ 125101 w 608133"/>
              <a:gd name="connsiteY295" fmla="*/ 290786 h 606580"/>
              <a:gd name="connsiteX296" fmla="*/ 138135 w 608133"/>
              <a:gd name="connsiteY296" fmla="*/ 294358 h 606580"/>
              <a:gd name="connsiteX297" fmla="*/ 156536 w 608133"/>
              <a:gd name="connsiteY297" fmla="*/ 315029 h 606580"/>
              <a:gd name="connsiteX298" fmla="*/ 180048 w 608133"/>
              <a:gd name="connsiteY298" fmla="*/ 316815 h 606580"/>
              <a:gd name="connsiteX299" fmla="*/ 182348 w 608133"/>
              <a:gd name="connsiteY299" fmla="*/ 335699 h 606580"/>
              <a:gd name="connsiteX300" fmla="*/ 166247 w 608133"/>
              <a:gd name="connsiteY300" fmla="*/ 346799 h 606580"/>
              <a:gd name="connsiteX301" fmla="*/ 165480 w 608133"/>
              <a:gd name="connsiteY301" fmla="*/ 363769 h 606580"/>
              <a:gd name="connsiteX302" fmla="*/ 163180 w 608133"/>
              <a:gd name="connsiteY302" fmla="*/ 374104 h 606580"/>
              <a:gd name="connsiteX303" fmla="*/ 186437 w 608133"/>
              <a:gd name="connsiteY303" fmla="*/ 402813 h 606580"/>
              <a:gd name="connsiteX304" fmla="*/ 188226 w 608133"/>
              <a:gd name="connsiteY304" fmla="*/ 412638 h 606580"/>
              <a:gd name="connsiteX305" fmla="*/ 197682 w 608133"/>
              <a:gd name="connsiteY305" fmla="*/ 414934 h 606580"/>
              <a:gd name="connsiteX306" fmla="*/ 216722 w 608133"/>
              <a:gd name="connsiteY306" fmla="*/ 428332 h 606580"/>
              <a:gd name="connsiteX307" fmla="*/ 216722 w 608133"/>
              <a:gd name="connsiteY307" fmla="*/ 480262 h 606580"/>
              <a:gd name="connsiteX308" fmla="*/ 222983 w 608133"/>
              <a:gd name="connsiteY308" fmla="*/ 482049 h 606580"/>
              <a:gd name="connsiteX309" fmla="*/ 218639 w 608133"/>
              <a:gd name="connsiteY309" fmla="*/ 506036 h 606580"/>
              <a:gd name="connsiteX310" fmla="*/ 229372 w 608133"/>
              <a:gd name="connsiteY310" fmla="*/ 520199 h 606580"/>
              <a:gd name="connsiteX311" fmla="*/ 227456 w 608133"/>
              <a:gd name="connsiteY311" fmla="*/ 543932 h 606580"/>
              <a:gd name="connsiteX312" fmla="*/ 241640 w 608133"/>
              <a:gd name="connsiteY312" fmla="*/ 568557 h 606580"/>
              <a:gd name="connsiteX313" fmla="*/ 259785 w 608133"/>
              <a:gd name="connsiteY313" fmla="*/ 584251 h 606580"/>
              <a:gd name="connsiteX314" fmla="*/ 278058 w 608133"/>
              <a:gd name="connsiteY314" fmla="*/ 584506 h 606580"/>
              <a:gd name="connsiteX315" fmla="*/ 279847 w 608133"/>
              <a:gd name="connsiteY315" fmla="*/ 578765 h 606580"/>
              <a:gd name="connsiteX316" fmla="*/ 266430 w 608133"/>
              <a:gd name="connsiteY316" fmla="*/ 567536 h 606580"/>
              <a:gd name="connsiteX317" fmla="*/ 267196 w 608133"/>
              <a:gd name="connsiteY317" fmla="*/ 562050 h 606580"/>
              <a:gd name="connsiteX318" fmla="*/ 269624 w 608133"/>
              <a:gd name="connsiteY318" fmla="*/ 555287 h 606580"/>
              <a:gd name="connsiteX319" fmla="*/ 270135 w 608133"/>
              <a:gd name="connsiteY319" fmla="*/ 548270 h 606580"/>
              <a:gd name="connsiteX320" fmla="*/ 261063 w 608133"/>
              <a:gd name="connsiteY320" fmla="*/ 548015 h 606580"/>
              <a:gd name="connsiteX321" fmla="*/ 256463 w 608133"/>
              <a:gd name="connsiteY321" fmla="*/ 542273 h 606580"/>
              <a:gd name="connsiteX322" fmla="*/ 264002 w 608133"/>
              <a:gd name="connsiteY322" fmla="*/ 535128 h 606580"/>
              <a:gd name="connsiteX323" fmla="*/ 265024 w 608133"/>
              <a:gd name="connsiteY323" fmla="*/ 529769 h 606580"/>
              <a:gd name="connsiteX324" fmla="*/ 256590 w 608133"/>
              <a:gd name="connsiteY324" fmla="*/ 527344 h 606580"/>
              <a:gd name="connsiteX325" fmla="*/ 257102 w 608133"/>
              <a:gd name="connsiteY325" fmla="*/ 522241 h 606580"/>
              <a:gd name="connsiteX326" fmla="*/ 269113 w 608133"/>
              <a:gd name="connsiteY326" fmla="*/ 520454 h 606580"/>
              <a:gd name="connsiteX327" fmla="*/ 287386 w 608133"/>
              <a:gd name="connsiteY327" fmla="*/ 511778 h 606580"/>
              <a:gd name="connsiteX328" fmla="*/ 293520 w 608133"/>
              <a:gd name="connsiteY328" fmla="*/ 500677 h 606580"/>
              <a:gd name="connsiteX329" fmla="*/ 312688 w 608133"/>
              <a:gd name="connsiteY329" fmla="*/ 476562 h 606580"/>
              <a:gd name="connsiteX330" fmla="*/ 308343 w 608133"/>
              <a:gd name="connsiteY330" fmla="*/ 457551 h 606580"/>
              <a:gd name="connsiteX331" fmla="*/ 314221 w 608133"/>
              <a:gd name="connsiteY331" fmla="*/ 447471 h 606580"/>
              <a:gd name="connsiteX332" fmla="*/ 331855 w 608133"/>
              <a:gd name="connsiteY332" fmla="*/ 447981 h 606580"/>
              <a:gd name="connsiteX333" fmla="*/ 343739 w 608133"/>
              <a:gd name="connsiteY333" fmla="*/ 438667 h 606580"/>
              <a:gd name="connsiteX334" fmla="*/ 347573 w 608133"/>
              <a:gd name="connsiteY334" fmla="*/ 402175 h 606580"/>
              <a:gd name="connsiteX335" fmla="*/ 360734 w 608133"/>
              <a:gd name="connsiteY335" fmla="*/ 385715 h 606580"/>
              <a:gd name="connsiteX336" fmla="*/ 363034 w 608133"/>
              <a:gd name="connsiteY336" fmla="*/ 375125 h 606580"/>
              <a:gd name="connsiteX337" fmla="*/ 357698 w 608133"/>
              <a:gd name="connsiteY337" fmla="*/ 373425 h 606580"/>
              <a:gd name="connsiteX338" fmla="*/ 362777 w 608133"/>
              <a:gd name="connsiteY338" fmla="*/ 360422 h 606580"/>
              <a:gd name="connsiteX339" fmla="*/ 330464 w 608133"/>
              <a:gd name="connsiteY339" fmla="*/ 328129 h 606580"/>
              <a:gd name="connsiteX340" fmla="*/ 328421 w 608133"/>
              <a:gd name="connsiteY340" fmla="*/ 328257 h 606580"/>
              <a:gd name="connsiteX341" fmla="*/ 328421 w 608133"/>
              <a:gd name="connsiteY341" fmla="*/ 332341 h 606580"/>
              <a:gd name="connsiteX342" fmla="*/ 330464 w 608133"/>
              <a:gd name="connsiteY342" fmla="*/ 332214 h 606580"/>
              <a:gd name="connsiteX343" fmla="*/ 358818 w 608133"/>
              <a:gd name="connsiteY343" fmla="*/ 360422 h 606580"/>
              <a:gd name="connsiteX344" fmla="*/ 353905 w 608133"/>
              <a:gd name="connsiteY344" fmla="*/ 372216 h 606580"/>
              <a:gd name="connsiteX345" fmla="*/ 351023 w 608133"/>
              <a:gd name="connsiteY345" fmla="*/ 371297 h 606580"/>
              <a:gd name="connsiteX346" fmla="*/ 343100 w 608133"/>
              <a:gd name="connsiteY346" fmla="*/ 358410 h 606580"/>
              <a:gd name="connsiteX347" fmla="*/ 316010 w 608133"/>
              <a:gd name="connsiteY347" fmla="*/ 358155 h 606580"/>
              <a:gd name="connsiteX348" fmla="*/ 294542 w 608133"/>
              <a:gd name="connsiteY348" fmla="*/ 350117 h 606580"/>
              <a:gd name="connsiteX349" fmla="*/ 293520 w 608133"/>
              <a:gd name="connsiteY349" fmla="*/ 334933 h 606580"/>
              <a:gd name="connsiteX350" fmla="*/ 286236 w 608133"/>
              <a:gd name="connsiteY350" fmla="*/ 322557 h 606580"/>
              <a:gd name="connsiteX351" fmla="*/ 266813 w 608133"/>
              <a:gd name="connsiteY351" fmla="*/ 322301 h 606580"/>
              <a:gd name="connsiteX352" fmla="*/ 255568 w 608133"/>
              <a:gd name="connsiteY352" fmla="*/ 304949 h 606580"/>
              <a:gd name="connsiteX353" fmla="*/ 245601 w 608133"/>
              <a:gd name="connsiteY353" fmla="*/ 300100 h 606580"/>
              <a:gd name="connsiteX354" fmla="*/ 245090 w 608133"/>
              <a:gd name="connsiteY354" fmla="*/ 305459 h 606580"/>
              <a:gd name="connsiteX355" fmla="*/ 226944 w 608133"/>
              <a:gd name="connsiteY355" fmla="*/ 306480 h 606580"/>
              <a:gd name="connsiteX356" fmla="*/ 220300 w 608133"/>
              <a:gd name="connsiteY356" fmla="*/ 297421 h 606580"/>
              <a:gd name="connsiteX357" fmla="*/ 201388 w 608133"/>
              <a:gd name="connsiteY357" fmla="*/ 293593 h 606580"/>
              <a:gd name="connsiteX358" fmla="*/ 185798 w 608133"/>
              <a:gd name="connsiteY358" fmla="*/ 311328 h 606580"/>
              <a:gd name="connsiteX359" fmla="*/ 163691 w 608133"/>
              <a:gd name="connsiteY359" fmla="*/ 307628 h 606580"/>
              <a:gd name="connsiteX360" fmla="*/ 163564 w 608133"/>
              <a:gd name="connsiteY360" fmla="*/ 307628 h 606580"/>
              <a:gd name="connsiteX361" fmla="*/ 161264 w 608133"/>
              <a:gd name="connsiteY361" fmla="*/ 307245 h 606580"/>
              <a:gd name="connsiteX362" fmla="*/ 159475 w 608133"/>
              <a:gd name="connsiteY362" fmla="*/ 279940 h 606580"/>
              <a:gd name="connsiteX363" fmla="*/ 141585 w 608133"/>
              <a:gd name="connsiteY363" fmla="*/ 277006 h 606580"/>
              <a:gd name="connsiteX364" fmla="*/ 148741 w 608133"/>
              <a:gd name="connsiteY364" fmla="*/ 263608 h 606580"/>
              <a:gd name="connsiteX365" fmla="*/ 146696 w 608133"/>
              <a:gd name="connsiteY365" fmla="*/ 255825 h 606580"/>
              <a:gd name="connsiteX366" fmla="*/ 123184 w 608133"/>
              <a:gd name="connsiteY366" fmla="*/ 271392 h 606580"/>
              <a:gd name="connsiteX367" fmla="*/ 108361 w 608133"/>
              <a:gd name="connsiteY367" fmla="*/ 269605 h 606580"/>
              <a:gd name="connsiteX368" fmla="*/ 103122 w 608133"/>
              <a:gd name="connsiteY368" fmla="*/ 258250 h 606580"/>
              <a:gd name="connsiteX369" fmla="*/ 106316 w 608133"/>
              <a:gd name="connsiteY369" fmla="*/ 246383 h 606580"/>
              <a:gd name="connsiteX370" fmla="*/ 114495 w 608133"/>
              <a:gd name="connsiteY370" fmla="*/ 231583 h 606580"/>
              <a:gd name="connsiteX371" fmla="*/ 133279 w 608133"/>
              <a:gd name="connsiteY371" fmla="*/ 222268 h 606580"/>
              <a:gd name="connsiteX372" fmla="*/ 169570 w 608133"/>
              <a:gd name="connsiteY372" fmla="*/ 222268 h 606580"/>
              <a:gd name="connsiteX373" fmla="*/ 169442 w 608133"/>
              <a:gd name="connsiteY373" fmla="*/ 233114 h 606580"/>
              <a:gd name="connsiteX374" fmla="*/ 182476 w 608133"/>
              <a:gd name="connsiteY374" fmla="*/ 239111 h 606580"/>
              <a:gd name="connsiteX375" fmla="*/ 181453 w 608133"/>
              <a:gd name="connsiteY375" fmla="*/ 220482 h 606580"/>
              <a:gd name="connsiteX376" fmla="*/ 190909 w 608133"/>
              <a:gd name="connsiteY376" fmla="*/ 211168 h 606580"/>
              <a:gd name="connsiteX377" fmla="*/ 209821 w 608133"/>
              <a:gd name="connsiteY377" fmla="*/ 198791 h 606580"/>
              <a:gd name="connsiteX378" fmla="*/ 211099 w 608133"/>
              <a:gd name="connsiteY378" fmla="*/ 190242 h 606580"/>
              <a:gd name="connsiteX379" fmla="*/ 230011 w 608133"/>
              <a:gd name="connsiteY379" fmla="*/ 170720 h 606580"/>
              <a:gd name="connsiteX380" fmla="*/ 250201 w 608133"/>
              <a:gd name="connsiteY380" fmla="*/ 159747 h 606580"/>
              <a:gd name="connsiteX381" fmla="*/ 248412 w 608133"/>
              <a:gd name="connsiteY381" fmla="*/ 158344 h 606580"/>
              <a:gd name="connsiteX382" fmla="*/ 261957 w 608133"/>
              <a:gd name="connsiteY382" fmla="*/ 145712 h 606580"/>
              <a:gd name="connsiteX383" fmla="*/ 266941 w 608133"/>
              <a:gd name="connsiteY383" fmla="*/ 146988 h 606580"/>
              <a:gd name="connsiteX384" fmla="*/ 269241 w 608133"/>
              <a:gd name="connsiteY384" fmla="*/ 149795 h 606580"/>
              <a:gd name="connsiteX385" fmla="*/ 274480 w 608133"/>
              <a:gd name="connsiteY385" fmla="*/ 144181 h 606580"/>
              <a:gd name="connsiteX386" fmla="*/ 275758 w 608133"/>
              <a:gd name="connsiteY386" fmla="*/ 143543 h 606580"/>
              <a:gd name="connsiteX387" fmla="*/ 270008 w 608133"/>
              <a:gd name="connsiteY387" fmla="*/ 142777 h 606580"/>
              <a:gd name="connsiteX388" fmla="*/ 264257 w 608133"/>
              <a:gd name="connsiteY388" fmla="*/ 140991 h 606580"/>
              <a:gd name="connsiteX389" fmla="*/ 264257 w 608133"/>
              <a:gd name="connsiteY389" fmla="*/ 135505 h 606580"/>
              <a:gd name="connsiteX390" fmla="*/ 267324 w 608133"/>
              <a:gd name="connsiteY390" fmla="*/ 132953 h 606580"/>
              <a:gd name="connsiteX391" fmla="*/ 274097 w 608133"/>
              <a:gd name="connsiteY391" fmla="*/ 132953 h 606580"/>
              <a:gd name="connsiteX392" fmla="*/ 277164 w 608133"/>
              <a:gd name="connsiteY392" fmla="*/ 134356 h 606580"/>
              <a:gd name="connsiteX393" fmla="*/ 279719 w 608133"/>
              <a:gd name="connsiteY393" fmla="*/ 139588 h 606580"/>
              <a:gd name="connsiteX394" fmla="*/ 283042 w 608133"/>
              <a:gd name="connsiteY394" fmla="*/ 139077 h 606580"/>
              <a:gd name="connsiteX395" fmla="*/ 283042 w 608133"/>
              <a:gd name="connsiteY395" fmla="*/ 138694 h 606580"/>
              <a:gd name="connsiteX396" fmla="*/ 283936 w 608133"/>
              <a:gd name="connsiteY396" fmla="*/ 138950 h 606580"/>
              <a:gd name="connsiteX397" fmla="*/ 293392 w 608133"/>
              <a:gd name="connsiteY397" fmla="*/ 137546 h 606580"/>
              <a:gd name="connsiteX398" fmla="*/ 294670 w 608133"/>
              <a:gd name="connsiteY398" fmla="*/ 132953 h 606580"/>
              <a:gd name="connsiteX399" fmla="*/ 300165 w 608133"/>
              <a:gd name="connsiteY399" fmla="*/ 134356 h 606580"/>
              <a:gd name="connsiteX400" fmla="*/ 300165 w 608133"/>
              <a:gd name="connsiteY400" fmla="*/ 139205 h 606580"/>
              <a:gd name="connsiteX401" fmla="*/ 295181 w 608133"/>
              <a:gd name="connsiteY401" fmla="*/ 142650 h 606580"/>
              <a:gd name="connsiteX402" fmla="*/ 295820 w 608133"/>
              <a:gd name="connsiteY402" fmla="*/ 148009 h 606580"/>
              <a:gd name="connsiteX403" fmla="*/ 312943 w 608133"/>
              <a:gd name="connsiteY403" fmla="*/ 153240 h 606580"/>
              <a:gd name="connsiteX404" fmla="*/ 312943 w 608133"/>
              <a:gd name="connsiteY404" fmla="*/ 153495 h 606580"/>
              <a:gd name="connsiteX405" fmla="*/ 316904 w 608133"/>
              <a:gd name="connsiteY405" fmla="*/ 153113 h 606580"/>
              <a:gd name="connsiteX406" fmla="*/ 317160 w 608133"/>
              <a:gd name="connsiteY406" fmla="*/ 145840 h 606580"/>
              <a:gd name="connsiteX407" fmla="*/ 303615 w 608133"/>
              <a:gd name="connsiteY407" fmla="*/ 139715 h 606580"/>
              <a:gd name="connsiteX408" fmla="*/ 302848 w 608133"/>
              <a:gd name="connsiteY408" fmla="*/ 136270 h 606580"/>
              <a:gd name="connsiteX409" fmla="*/ 314093 w 608133"/>
              <a:gd name="connsiteY409" fmla="*/ 132442 h 606580"/>
              <a:gd name="connsiteX410" fmla="*/ 314604 w 608133"/>
              <a:gd name="connsiteY410" fmla="*/ 121852 h 606580"/>
              <a:gd name="connsiteX411" fmla="*/ 302848 w 608133"/>
              <a:gd name="connsiteY411" fmla="*/ 114834 h 606580"/>
              <a:gd name="connsiteX412" fmla="*/ 302081 w 608133"/>
              <a:gd name="connsiteY412" fmla="*/ 96844 h 606580"/>
              <a:gd name="connsiteX413" fmla="*/ 285981 w 608133"/>
              <a:gd name="connsiteY413" fmla="*/ 104754 h 606580"/>
              <a:gd name="connsiteX414" fmla="*/ 280103 w 608133"/>
              <a:gd name="connsiteY414" fmla="*/ 104754 h 606580"/>
              <a:gd name="connsiteX415" fmla="*/ 281636 w 608133"/>
              <a:gd name="connsiteY415" fmla="*/ 91102 h 606580"/>
              <a:gd name="connsiteX416" fmla="*/ 259785 w 608133"/>
              <a:gd name="connsiteY416" fmla="*/ 85998 h 606580"/>
              <a:gd name="connsiteX417" fmla="*/ 250712 w 608133"/>
              <a:gd name="connsiteY417" fmla="*/ 92761 h 606580"/>
              <a:gd name="connsiteX418" fmla="*/ 250712 w 608133"/>
              <a:gd name="connsiteY418" fmla="*/ 113303 h 606580"/>
              <a:gd name="connsiteX419" fmla="*/ 234356 w 608133"/>
              <a:gd name="connsiteY419" fmla="*/ 118407 h 606580"/>
              <a:gd name="connsiteX420" fmla="*/ 227839 w 608133"/>
              <a:gd name="connsiteY420" fmla="*/ 131932 h 606580"/>
              <a:gd name="connsiteX421" fmla="*/ 220683 w 608133"/>
              <a:gd name="connsiteY421" fmla="*/ 133080 h 606580"/>
              <a:gd name="connsiteX422" fmla="*/ 220683 w 608133"/>
              <a:gd name="connsiteY422" fmla="*/ 115855 h 606580"/>
              <a:gd name="connsiteX423" fmla="*/ 205349 w 608133"/>
              <a:gd name="connsiteY423" fmla="*/ 113686 h 606580"/>
              <a:gd name="connsiteX424" fmla="*/ 197682 w 608133"/>
              <a:gd name="connsiteY424" fmla="*/ 108837 h 606580"/>
              <a:gd name="connsiteX425" fmla="*/ 194743 w 608133"/>
              <a:gd name="connsiteY425" fmla="*/ 97609 h 606580"/>
              <a:gd name="connsiteX426" fmla="*/ 222089 w 608133"/>
              <a:gd name="connsiteY426" fmla="*/ 81788 h 606580"/>
              <a:gd name="connsiteX427" fmla="*/ 235506 w 608133"/>
              <a:gd name="connsiteY427" fmla="*/ 77832 h 606580"/>
              <a:gd name="connsiteX428" fmla="*/ 236912 w 608133"/>
              <a:gd name="connsiteY428" fmla="*/ 86636 h 606580"/>
              <a:gd name="connsiteX429" fmla="*/ 244323 w 608133"/>
              <a:gd name="connsiteY429" fmla="*/ 86253 h 606580"/>
              <a:gd name="connsiteX430" fmla="*/ 244962 w 608133"/>
              <a:gd name="connsiteY430" fmla="*/ 81788 h 606580"/>
              <a:gd name="connsiteX431" fmla="*/ 252757 w 608133"/>
              <a:gd name="connsiteY431" fmla="*/ 80767 h 606580"/>
              <a:gd name="connsiteX432" fmla="*/ 252885 w 608133"/>
              <a:gd name="connsiteY432" fmla="*/ 79108 h 606580"/>
              <a:gd name="connsiteX433" fmla="*/ 249562 w 608133"/>
              <a:gd name="connsiteY433" fmla="*/ 77832 h 606580"/>
              <a:gd name="connsiteX434" fmla="*/ 248796 w 608133"/>
              <a:gd name="connsiteY434" fmla="*/ 72984 h 606580"/>
              <a:gd name="connsiteX435" fmla="*/ 258379 w 608133"/>
              <a:gd name="connsiteY435" fmla="*/ 72218 h 606580"/>
              <a:gd name="connsiteX436" fmla="*/ 264130 w 608133"/>
              <a:gd name="connsiteY436" fmla="*/ 66221 h 606580"/>
              <a:gd name="connsiteX437" fmla="*/ 264513 w 608133"/>
              <a:gd name="connsiteY437" fmla="*/ 65838 h 606580"/>
              <a:gd name="connsiteX438" fmla="*/ 266302 w 608133"/>
              <a:gd name="connsiteY438" fmla="*/ 64052 h 606580"/>
              <a:gd name="connsiteX439" fmla="*/ 286492 w 608133"/>
              <a:gd name="connsiteY439" fmla="*/ 61500 h 606580"/>
              <a:gd name="connsiteX440" fmla="*/ 295437 w 608133"/>
              <a:gd name="connsiteY440" fmla="*/ 69028 h 606580"/>
              <a:gd name="connsiteX441" fmla="*/ 272052 w 608133"/>
              <a:gd name="connsiteY441" fmla="*/ 81405 h 606580"/>
              <a:gd name="connsiteX442" fmla="*/ 301826 w 608133"/>
              <a:gd name="connsiteY442" fmla="*/ 88295 h 606580"/>
              <a:gd name="connsiteX443" fmla="*/ 305659 w 608133"/>
              <a:gd name="connsiteY443" fmla="*/ 78470 h 606580"/>
              <a:gd name="connsiteX444" fmla="*/ 318693 w 608133"/>
              <a:gd name="connsiteY444" fmla="*/ 78470 h 606580"/>
              <a:gd name="connsiteX445" fmla="*/ 323294 w 608133"/>
              <a:gd name="connsiteY445" fmla="*/ 69921 h 606580"/>
              <a:gd name="connsiteX446" fmla="*/ 314093 w 608133"/>
              <a:gd name="connsiteY446" fmla="*/ 67625 h 606580"/>
              <a:gd name="connsiteX447" fmla="*/ 314093 w 608133"/>
              <a:gd name="connsiteY447" fmla="*/ 56779 h 606580"/>
              <a:gd name="connsiteX448" fmla="*/ 285214 w 608133"/>
              <a:gd name="connsiteY448" fmla="*/ 44147 h 606580"/>
              <a:gd name="connsiteX449" fmla="*/ 265280 w 608133"/>
              <a:gd name="connsiteY449" fmla="*/ 46444 h 606580"/>
              <a:gd name="connsiteX450" fmla="*/ 254035 w 608133"/>
              <a:gd name="connsiteY450" fmla="*/ 52186 h 606580"/>
              <a:gd name="connsiteX451" fmla="*/ 254801 w 608133"/>
              <a:gd name="connsiteY451" fmla="*/ 66349 h 606580"/>
              <a:gd name="connsiteX452" fmla="*/ 243045 w 608133"/>
              <a:gd name="connsiteY452" fmla="*/ 64562 h 606580"/>
              <a:gd name="connsiteX453" fmla="*/ 241256 w 608133"/>
              <a:gd name="connsiteY453" fmla="*/ 56779 h 606580"/>
              <a:gd name="connsiteX454" fmla="*/ 252501 w 608133"/>
              <a:gd name="connsiteY454" fmla="*/ 46572 h 606580"/>
              <a:gd name="connsiteX455" fmla="*/ 232056 w 608133"/>
              <a:gd name="connsiteY455" fmla="*/ 45679 h 606580"/>
              <a:gd name="connsiteX456" fmla="*/ 226178 w 608133"/>
              <a:gd name="connsiteY456" fmla="*/ 47337 h 606580"/>
              <a:gd name="connsiteX457" fmla="*/ 223622 w 608133"/>
              <a:gd name="connsiteY457" fmla="*/ 54227 h 606580"/>
              <a:gd name="connsiteX458" fmla="*/ 231289 w 608133"/>
              <a:gd name="connsiteY458" fmla="*/ 55503 h 606580"/>
              <a:gd name="connsiteX459" fmla="*/ 229756 w 608133"/>
              <a:gd name="connsiteY459" fmla="*/ 63031 h 606580"/>
              <a:gd name="connsiteX460" fmla="*/ 216722 w 608133"/>
              <a:gd name="connsiteY460" fmla="*/ 63797 h 606580"/>
              <a:gd name="connsiteX461" fmla="*/ 214677 w 608133"/>
              <a:gd name="connsiteY461" fmla="*/ 68773 h 606580"/>
              <a:gd name="connsiteX462" fmla="*/ 195765 w 608133"/>
              <a:gd name="connsiteY462" fmla="*/ 69283 h 606580"/>
              <a:gd name="connsiteX463" fmla="*/ 194487 w 608133"/>
              <a:gd name="connsiteY463" fmla="*/ 58693 h 606580"/>
              <a:gd name="connsiteX464" fmla="*/ 209310 w 608133"/>
              <a:gd name="connsiteY464" fmla="*/ 58438 h 606580"/>
              <a:gd name="connsiteX465" fmla="*/ 220555 w 608133"/>
              <a:gd name="connsiteY465" fmla="*/ 47593 h 606580"/>
              <a:gd name="connsiteX466" fmla="*/ 214422 w 608133"/>
              <a:gd name="connsiteY466" fmla="*/ 44658 h 606580"/>
              <a:gd name="connsiteX467" fmla="*/ 206244 w 608133"/>
              <a:gd name="connsiteY467" fmla="*/ 52441 h 606580"/>
              <a:gd name="connsiteX468" fmla="*/ 192698 w 608133"/>
              <a:gd name="connsiteY468" fmla="*/ 51676 h 606580"/>
              <a:gd name="connsiteX469" fmla="*/ 184520 w 608133"/>
              <a:gd name="connsiteY469" fmla="*/ 40575 h 606580"/>
              <a:gd name="connsiteX470" fmla="*/ 167142 w 608133"/>
              <a:gd name="connsiteY470" fmla="*/ 40575 h 606580"/>
              <a:gd name="connsiteX471" fmla="*/ 148996 w 608133"/>
              <a:gd name="connsiteY471" fmla="*/ 53972 h 606580"/>
              <a:gd name="connsiteX472" fmla="*/ 165608 w 608133"/>
              <a:gd name="connsiteY472" fmla="*/ 53972 h 606580"/>
              <a:gd name="connsiteX473" fmla="*/ 167142 w 608133"/>
              <a:gd name="connsiteY473" fmla="*/ 58693 h 606580"/>
              <a:gd name="connsiteX474" fmla="*/ 162797 w 608133"/>
              <a:gd name="connsiteY474" fmla="*/ 62776 h 606580"/>
              <a:gd name="connsiteX475" fmla="*/ 181198 w 608133"/>
              <a:gd name="connsiteY475" fmla="*/ 63287 h 606580"/>
              <a:gd name="connsiteX476" fmla="*/ 184009 w 608133"/>
              <a:gd name="connsiteY476" fmla="*/ 69794 h 606580"/>
              <a:gd name="connsiteX477" fmla="*/ 163308 w 608133"/>
              <a:gd name="connsiteY477" fmla="*/ 69028 h 606580"/>
              <a:gd name="connsiteX478" fmla="*/ 162286 w 608133"/>
              <a:gd name="connsiteY478" fmla="*/ 64052 h 606580"/>
              <a:gd name="connsiteX479" fmla="*/ 149252 w 608133"/>
              <a:gd name="connsiteY479" fmla="*/ 61245 h 606580"/>
              <a:gd name="connsiteX480" fmla="*/ 142352 w 608133"/>
              <a:gd name="connsiteY480" fmla="*/ 57545 h 606580"/>
              <a:gd name="connsiteX481" fmla="*/ 129445 w 608133"/>
              <a:gd name="connsiteY481" fmla="*/ 57545 h 606580"/>
              <a:gd name="connsiteX482" fmla="*/ 310515 w 608133"/>
              <a:gd name="connsiteY482" fmla="*/ 0 h 606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Lst>
            <a:rect l="l" t="t" r="r" b="b"/>
            <a:pathLst>
              <a:path w="608133" h="606580">
                <a:moveTo>
                  <a:pt x="353905" y="372216"/>
                </a:moveTo>
                <a:lnTo>
                  <a:pt x="357698" y="373425"/>
                </a:lnTo>
                <a:lnTo>
                  <a:pt x="354188" y="382408"/>
                </a:lnTo>
                <a:cubicBezTo>
                  <a:pt x="348856" y="388184"/>
                  <a:pt x="341448" y="392013"/>
                  <a:pt x="333146" y="392715"/>
                </a:cubicBezTo>
                <a:lnTo>
                  <a:pt x="333146" y="400756"/>
                </a:lnTo>
                <a:lnTo>
                  <a:pt x="341831" y="400756"/>
                </a:lnTo>
                <a:lnTo>
                  <a:pt x="341831" y="406245"/>
                </a:lnTo>
                <a:lnTo>
                  <a:pt x="319097" y="406245"/>
                </a:lnTo>
                <a:lnTo>
                  <a:pt x="319097" y="400756"/>
                </a:lnTo>
                <a:lnTo>
                  <a:pt x="329187" y="400756"/>
                </a:lnTo>
                <a:lnTo>
                  <a:pt x="329187" y="392715"/>
                </a:lnTo>
                <a:lnTo>
                  <a:pt x="329187" y="390162"/>
                </a:lnTo>
                <a:lnTo>
                  <a:pt x="329187" y="388631"/>
                </a:lnTo>
                <a:cubicBezTo>
                  <a:pt x="329570" y="388631"/>
                  <a:pt x="330081" y="388758"/>
                  <a:pt x="330464" y="388758"/>
                </a:cubicBezTo>
                <a:cubicBezTo>
                  <a:pt x="338255" y="388758"/>
                  <a:pt x="345344" y="385567"/>
                  <a:pt x="350484" y="380430"/>
                </a:cubicBezTo>
                <a:close/>
                <a:moveTo>
                  <a:pt x="154231" y="365050"/>
                </a:moveTo>
                <a:lnTo>
                  <a:pt x="154668" y="366964"/>
                </a:lnTo>
                <a:lnTo>
                  <a:pt x="155372" y="370090"/>
                </a:lnTo>
                <a:lnTo>
                  <a:pt x="153754" y="367178"/>
                </a:lnTo>
                <a:lnTo>
                  <a:pt x="153213" y="366194"/>
                </a:lnTo>
                <a:close/>
                <a:moveTo>
                  <a:pt x="154228" y="365035"/>
                </a:moveTo>
                <a:lnTo>
                  <a:pt x="153198" y="366178"/>
                </a:lnTo>
                <a:lnTo>
                  <a:pt x="153754" y="367178"/>
                </a:lnTo>
                <a:lnTo>
                  <a:pt x="155385" y="370149"/>
                </a:lnTo>
                <a:lnTo>
                  <a:pt x="155372" y="370090"/>
                </a:lnTo>
                <a:lnTo>
                  <a:pt x="155386" y="370116"/>
                </a:lnTo>
                <a:lnTo>
                  <a:pt x="154668" y="366964"/>
                </a:lnTo>
                <a:lnTo>
                  <a:pt x="154235" y="365045"/>
                </a:lnTo>
                <a:lnTo>
                  <a:pt x="154231" y="365050"/>
                </a:lnTo>
                <a:close/>
                <a:moveTo>
                  <a:pt x="129357" y="298669"/>
                </a:moveTo>
                <a:lnTo>
                  <a:pt x="136291" y="312738"/>
                </a:lnTo>
                <a:lnTo>
                  <a:pt x="136471" y="313109"/>
                </a:lnTo>
                <a:lnTo>
                  <a:pt x="133402" y="312982"/>
                </a:lnTo>
                <a:lnTo>
                  <a:pt x="127529" y="313873"/>
                </a:lnTo>
                <a:lnTo>
                  <a:pt x="127529" y="300738"/>
                </a:lnTo>
                <a:close/>
                <a:moveTo>
                  <a:pt x="129305" y="298562"/>
                </a:moveTo>
                <a:lnTo>
                  <a:pt x="127512" y="300731"/>
                </a:lnTo>
                <a:lnTo>
                  <a:pt x="127512" y="313875"/>
                </a:lnTo>
                <a:lnTo>
                  <a:pt x="127529" y="313873"/>
                </a:lnTo>
                <a:lnTo>
                  <a:pt x="127529" y="313880"/>
                </a:lnTo>
                <a:lnTo>
                  <a:pt x="133407" y="312987"/>
                </a:lnTo>
                <a:lnTo>
                  <a:pt x="136473" y="313115"/>
                </a:lnTo>
                <a:lnTo>
                  <a:pt x="136471" y="313109"/>
                </a:lnTo>
                <a:lnTo>
                  <a:pt x="136474" y="313109"/>
                </a:lnTo>
                <a:lnTo>
                  <a:pt x="136291" y="312738"/>
                </a:lnTo>
                <a:lnTo>
                  <a:pt x="129445" y="298569"/>
                </a:lnTo>
                <a:lnTo>
                  <a:pt x="129357" y="298669"/>
                </a:lnTo>
                <a:close/>
                <a:moveTo>
                  <a:pt x="70350" y="249152"/>
                </a:moveTo>
                <a:lnTo>
                  <a:pt x="73599" y="253747"/>
                </a:lnTo>
                <a:lnTo>
                  <a:pt x="73003" y="254932"/>
                </a:lnTo>
                <a:lnTo>
                  <a:pt x="69753" y="254932"/>
                </a:lnTo>
                <a:lnTo>
                  <a:pt x="68611" y="254900"/>
                </a:lnTo>
                <a:lnTo>
                  <a:pt x="67343" y="250596"/>
                </a:lnTo>
                <a:lnTo>
                  <a:pt x="67374" y="250579"/>
                </a:lnTo>
                <a:close/>
                <a:moveTo>
                  <a:pt x="12543" y="235433"/>
                </a:moveTo>
                <a:lnTo>
                  <a:pt x="14960" y="247257"/>
                </a:lnTo>
                <a:lnTo>
                  <a:pt x="20187" y="255668"/>
                </a:lnTo>
                <a:lnTo>
                  <a:pt x="23757" y="259618"/>
                </a:lnTo>
                <a:lnTo>
                  <a:pt x="30131" y="262039"/>
                </a:lnTo>
                <a:lnTo>
                  <a:pt x="24139" y="269048"/>
                </a:lnTo>
                <a:lnTo>
                  <a:pt x="12537" y="270195"/>
                </a:lnTo>
                <a:lnTo>
                  <a:pt x="3740" y="270195"/>
                </a:lnTo>
                <a:lnTo>
                  <a:pt x="4760" y="260001"/>
                </a:lnTo>
                <a:lnTo>
                  <a:pt x="10311" y="258832"/>
                </a:lnTo>
                <a:lnTo>
                  <a:pt x="12012" y="258505"/>
                </a:lnTo>
                <a:lnTo>
                  <a:pt x="12008" y="258475"/>
                </a:lnTo>
                <a:lnTo>
                  <a:pt x="12027" y="258471"/>
                </a:lnTo>
                <a:lnTo>
                  <a:pt x="11390" y="253756"/>
                </a:lnTo>
                <a:lnTo>
                  <a:pt x="11386" y="253754"/>
                </a:lnTo>
                <a:lnTo>
                  <a:pt x="11373" y="253656"/>
                </a:lnTo>
                <a:lnTo>
                  <a:pt x="7285" y="251138"/>
                </a:lnTo>
                <a:lnTo>
                  <a:pt x="5398" y="249933"/>
                </a:lnTo>
                <a:lnTo>
                  <a:pt x="4888" y="249679"/>
                </a:lnTo>
                <a:cubicBezTo>
                  <a:pt x="5653" y="245218"/>
                  <a:pt x="6545" y="240758"/>
                  <a:pt x="7565" y="236426"/>
                </a:cubicBezTo>
                <a:lnTo>
                  <a:pt x="8330" y="236298"/>
                </a:lnTo>
                <a:lnTo>
                  <a:pt x="8443" y="236274"/>
                </a:lnTo>
                <a:lnTo>
                  <a:pt x="8434" y="236304"/>
                </a:lnTo>
                <a:close/>
                <a:moveTo>
                  <a:pt x="606846" y="233360"/>
                </a:moveTo>
                <a:cubicBezTo>
                  <a:pt x="607361" y="235011"/>
                  <a:pt x="607747" y="236663"/>
                  <a:pt x="608133" y="238441"/>
                </a:cubicBezTo>
                <a:lnTo>
                  <a:pt x="605945" y="234376"/>
                </a:lnTo>
                <a:close/>
                <a:moveTo>
                  <a:pt x="204076" y="166111"/>
                </a:moveTo>
                <a:lnTo>
                  <a:pt x="204076" y="171954"/>
                </a:lnTo>
                <a:lnTo>
                  <a:pt x="199732" y="176272"/>
                </a:lnTo>
                <a:lnTo>
                  <a:pt x="189892" y="176272"/>
                </a:lnTo>
                <a:lnTo>
                  <a:pt x="191426" y="169668"/>
                </a:lnTo>
                <a:lnTo>
                  <a:pt x="196026" y="169286"/>
                </a:lnTo>
                <a:lnTo>
                  <a:pt x="197048" y="167000"/>
                </a:lnTo>
                <a:close/>
                <a:moveTo>
                  <a:pt x="581533" y="165335"/>
                </a:moveTo>
                <a:cubicBezTo>
                  <a:pt x="584078" y="170193"/>
                  <a:pt x="586495" y="175178"/>
                  <a:pt x="588657" y="180163"/>
                </a:cubicBezTo>
                <a:lnTo>
                  <a:pt x="585604" y="180035"/>
                </a:lnTo>
                <a:lnTo>
                  <a:pt x="579625" y="180930"/>
                </a:lnTo>
                <a:lnTo>
                  <a:pt x="579625" y="167380"/>
                </a:lnTo>
                <a:close/>
                <a:moveTo>
                  <a:pt x="208944" y="160607"/>
                </a:moveTo>
                <a:lnTo>
                  <a:pt x="209708" y="160607"/>
                </a:lnTo>
                <a:lnTo>
                  <a:pt x="221293" y="164052"/>
                </a:lnTo>
                <a:lnTo>
                  <a:pt x="221293" y="169922"/>
                </a:lnTo>
                <a:lnTo>
                  <a:pt x="211618" y="169922"/>
                </a:lnTo>
                <a:lnTo>
                  <a:pt x="208944" y="166094"/>
                </a:lnTo>
                <a:close/>
                <a:moveTo>
                  <a:pt x="179788" y="153974"/>
                </a:moveTo>
                <a:lnTo>
                  <a:pt x="189892" y="153974"/>
                </a:lnTo>
                <a:lnTo>
                  <a:pt x="176846" y="171968"/>
                </a:lnTo>
                <a:lnTo>
                  <a:pt x="171474" y="169161"/>
                </a:lnTo>
                <a:lnTo>
                  <a:pt x="172625" y="161504"/>
                </a:lnTo>
                <a:close/>
                <a:moveTo>
                  <a:pt x="196031" y="153974"/>
                </a:moveTo>
                <a:lnTo>
                  <a:pt x="206334" y="153974"/>
                </a:lnTo>
                <a:lnTo>
                  <a:pt x="206334" y="159972"/>
                </a:lnTo>
                <a:lnTo>
                  <a:pt x="201747" y="162936"/>
                </a:lnTo>
                <a:lnTo>
                  <a:pt x="196031" y="164065"/>
                </a:lnTo>
                <a:close/>
                <a:moveTo>
                  <a:pt x="215085" y="152986"/>
                </a:moveTo>
                <a:lnTo>
                  <a:pt x="219811" y="155921"/>
                </a:lnTo>
                <a:lnTo>
                  <a:pt x="216107" y="158984"/>
                </a:lnTo>
                <a:lnTo>
                  <a:pt x="212402" y="155921"/>
                </a:lnTo>
                <a:close/>
                <a:moveTo>
                  <a:pt x="201253" y="144306"/>
                </a:moveTo>
                <a:lnTo>
                  <a:pt x="207533" y="150044"/>
                </a:lnTo>
                <a:lnTo>
                  <a:pt x="201253" y="151574"/>
                </a:lnTo>
                <a:close/>
                <a:moveTo>
                  <a:pt x="48012" y="142895"/>
                </a:moveTo>
                <a:lnTo>
                  <a:pt x="48267" y="146335"/>
                </a:lnTo>
                <a:lnTo>
                  <a:pt x="39587" y="156655"/>
                </a:lnTo>
                <a:cubicBezTo>
                  <a:pt x="42268" y="151941"/>
                  <a:pt x="45076" y="147354"/>
                  <a:pt x="48012" y="142895"/>
                </a:cubicBezTo>
                <a:close/>
                <a:moveTo>
                  <a:pt x="183223" y="141625"/>
                </a:moveTo>
                <a:lnTo>
                  <a:pt x="195249" y="141625"/>
                </a:lnTo>
                <a:lnTo>
                  <a:pt x="195249" y="145325"/>
                </a:lnTo>
                <a:lnTo>
                  <a:pt x="197936" y="145325"/>
                </a:lnTo>
                <a:lnTo>
                  <a:pt x="197936" y="151575"/>
                </a:lnTo>
                <a:lnTo>
                  <a:pt x="179512" y="151575"/>
                </a:lnTo>
                <a:lnTo>
                  <a:pt x="172603" y="149662"/>
                </a:lnTo>
                <a:lnTo>
                  <a:pt x="174394" y="145325"/>
                </a:lnTo>
                <a:close/>
                <a:moveTo>
                  <a:pt x="163284" y="118762"/>
                </a:moveTo>
                <a:lnTo>
                  <a:pt x="170557" y="120418"/>
                </a:lnTo>
                <a:lnTo>
                  <a:pt x="168005" y="130101"/>
                </a:lnTo>
                <a:lnTo>
                  <a:pt x="160221" y="132522"/>
                </a:lnTo>
                <a:lnTo>
                  <a:pt x="155244" y="122584"/>
                </a:lnTo>
                <a:close/>
                <a:moveTo>
                  <a:pt x="531175" y="94910"/>
                </a:moveTo>
                <a:cubicBezTo>
                  <a:pt x="536417" y="100396"/>
                  <a:pt x="541530" y="106136"/>
                  <a:pt x="546388" y="112005"/>
                </a:cubicBezTo>
                <a:lnTo>
                  <a:pt x="540380" y="120807"/>
                </a:lnTo>
                <a:lnTo>
                  <a:pt x="519286" y="120679"/>
                </a:lnTo>
                <a:lnTo>
                  <a:pt x="517880" y="116342"/>
                </a:lnTo>
                <a:lnTo>
                  <a:pt x="531175" y="109708"/>
                </a:lnTo>
                <a:close/>
                <a:moveTo>
                  <a:pt x="144924" y="86584"/>
                </a:moveTo>
                <a:cubicBezTo>
                  <a:pt x="145436" y="86584"/>
                  <a:pt x="144924" y="93238"/>
                  <a:pt x="144924" y="93238"/>
                </a:cubicBezTo>
                <a:lnTo>
                  <a:pt x="129693" y="94134"/>
                </a:lnTo>
                <a:lnTo>
                  <a:pt x="126877" y="90807"/>
                </a:lnTo>
                <a:lnTo>
                  <a:pt x="137629" y="87736"/>
                </a:lnTo>
                <a:cubicBezTo>
                  <a:pt x="137629" y="87736"/>
                  <a:pt x="144284" y="86584"/>
                  <a:pt x="144924" y="86584"/>
                </a:cubicBezTo>
                <a:close/>
                <a:moveTo>
                  <a:pt x="134155" y="70142"/>
                </a:moveTo>
                <a:lnTo>
                  <a:pt x="145154" y="70142"/>
                </a:lnTo>
                <a:lnTo>
                  <a:pt x="145154" y="74879"/>
                </a:lnTo>
                <a:lnTo>
                  <a:pt x="141957" y="79104"/>
                </a:lnTo>
                <a:lnTo>
                  <a:pt x="126736" y="79104"/>
                </a:lnTo>
                <a:lnTo>
                  <a:pt x="126736" y="72959"/>
                </a:lnTo>
                <a:lnTo>
                  <a:pt x="126736" y="72447"/>
                </a:lnTo>
                <a:lnTo>
                  <a:pt x="133515" y="72447"/>
                </a:lnTo>
                <a:close/>
                <a:moveTo>
                  <a:pt x="310515" y="0"/>
                </a:moveTo>
                <a:cubicBezTo>
                  <a:pt x="322144" y="0"/>
                  <a:pt x="333772" y="766"/>
                  <a:pt x="345017" y="2042"/>
                </a:cubicBezTo>
                <a:cubicBezTo>
                  <a:pt x="350895" y="2680"/>
                  <a:pt x="356645" y="3318"/>
                  <a:pt x="362268" y="4338"/>
                </a:cubicBezTo>
                <a:cubicBezTo>
                  <a:pt x="363546" y="4593"/>
                  <a:pt x="364696" y="4849"/>
                  <a:pt x="365973" y="5104"/>
                </a:cubicBezTo>
                <a:cubicBezTo>
                  <a:pt x="420793" y="15439"/>
                  <a:pt x="470373" y="40320"/>
                  <a:pt x="510625" y="75408"/>
                </a:cubicBezTo>
                <a:lnTo>
                  <a:pt x="507047" y="81788"/>
                </a:lnTo>
                <a:lnTo>
                  <a:pt x="492863" y="87274"/>
                </a:lnTo>
                <a:lnTo>
                  <a:pt x="486857" y="93654"/>
                </a:lnTo>
                <a:lnTo>
                  <a:pt x="488263" y="101182"/>
                </a:lnTo>
                <a:lnTo>
                  <a:pt x="495546" y="102203"/>
                </a:lnTo>
                <a:lnTo>
                  <a:pt x="500019" y="113048"/>
                </a:lnTo>
                <a:lnTo>
                  <a:pt x="512542" y="108072"/>
                </a:lnTo>
                <a:lnTo>
                  <a:pt x="514714" y="122618"/>
                </a:lnTo>
                <a:lnTo>
                  <a:pt x="510880" y="122618"/>
                </a:lnTo>
                <a:lnTo>
                  <a:pt x="500530" y="121086"/>
                </a:lnTo>
                <a:lnTo>
                  <a:pt x="489029" y="123000"/>
                </a:lnTo>
                <a:lnTo>
                  <a:pt x="477912" y="138439"/>
                </a:lnTo>
                <a:lnTo>
                  <a:pt x="461939" y="140991"/>
                </a:lnTo>
                <a:lnTo>
                  <a:pt x="459639" y="154388"/>
                </a:lnTo>
                <a:lnTo>
                  <a:pt x="466412" y="155920"/>
                </a:lnTo>
                <a:lnTo>
                  <a:pt x="464495" y="164596"/>
                </a:lnTo>
                <a:lnTo>
                  <a:pt x="448650" y="161406"/>
                </a:lnTo>
                <a:lnTo>
                  <a:pt x="434210" y="164596"/>
                </a:lnTo>
                <a:lnTo>
                  <a:pt x="431143" y="172507"/>
                </a:lnTo>
                <a:lnTo>
                  <a:pt x="433571" y="189221"/>
                </a:lnTo>
                <a:lnTo>
                  <a:pt x="442133" y="193177"/>
                </a:lnTo>
                <a:lnTo>
                  <a:pt x="456444" y="193049"/>
                </a:lnTo>
                <a:lnTo>
                  <a:pt x="466028" y="192284"/>
                </a:lnTo>
                <a:lnTo>
                  <a:pt x="468967" y="184628"/>
                </a:lnTo>
                <a:lnTo>
                  <a:pt x="484046" y="165362"/>
                </a:lnTo>
                <a:lnTo>
                  <a:pt x="493885" y="167403"/>
                </a:lnTo>
                <a:lnTo>
                  <a:pt x="503724" y="158727"/>
                </a:lnTo>
                <a:lnTo>
                  <a:pt x="505513" y="165489"/>
                </a:lnTo>
                <a:lnTo>
                  <a:pt x="529537" y="181438"/>
                </a:lnTo>
                <a:lnTo>
                  <a:pt x="526598" y="185394"/>
                </a:lnTo>
                <a:lnTo>
                  <a:pt x="515736" y="184756"/>
                </a:lnTo>
                <a:lnTo>
                  <a:pt x="519953" y="190625"/>
                </a:lnTo>
                <a:lnTo>
                  <a:pt x="526598" y="192029"/>
                </a:lnTo>
                <a:lnTo>
                  <a:pt x="534393" y="188839"/>
                </a:lnTo>
                <a:lnTo>
                  <a:pt x="534265" y="179524"/>
                </a:lnTo>
                <a:lnTo>
                  <a:pt x="537715" y="177866"/>
                </a:lnTo>
                <a:lnTo>
                  <a:pt x="534904" y="174931"/>
                </a:lnTo>
                <a:lnTo>
                  <a:pt x="518931" y="166127"/>
                </a:lnTo>
                <a:lnTo>
                  <a:pt x="514714" y="154388"/>
                </a:lnTo>
                <a:lnTo>
                  <a:pt x="528003" y="154388"/>
                </a:lnTo>
                <a:lnTo>
                  <a:pt x="532220" y="158599"/>
                </a:lnTo>
                <a:lnTo>
                  <a:pt x="543721" y="168296"/>
                </a:lnTo>
                <a:lnTo>
                  <a:pt x="544232" y="180162"/>
                </a:lnTo>
                <a:lnTo>
                  <a:pt x="556116" y="192539"/>
                </a:lnTo>
                <a:lnTo>
                  <a:pt x="560588" y="175441"/>
                </a:lnTo>
                <a:lnTo>
                  <a:pt x="568766" y="171103"/>
                </a:lnTo>
                <a:lnTo>
                  <a:pt x="570300" y="185011"/>
                </a:lnTo>
                <a:lnTo>
                  <a:pt x="578350" y="193815"/>
                </a:lnTo>
                <a:lnTo>
                  <a:pt x="594323" y="193432"/>
                </a:lnTo>
                <a:cubicBezTo>
                  <a:pt x="597518" y="201343"/>
                  <a:pt x="600201" y="209381"/>
                  <a:pt x="602629" y="217547"/>
                </a:cubicBezTo>
                <a:lnTo>
                  <a:pt x="600968" y="219078"/>
                </a:lnTo>
                <a:lnTo>
                  <a:pt x="576434" y="219078"/>
                </a:lnTo>
                <a:lnTo>
                  <a:pt x="561483" y="208105"/>
                </a:lnTo>
                <a:lnTo>
                  <a:pt x="545765" y="209636"/>
                </a:lnTo>
                <a:lnTo>
                  <a:pt x="545765" y="219078"/>
                </a:lnTo>
                <a:lnTo>
                  <a:pt x="540782" y="219078"/>
                </a:lnTo>
                <a:lnTo>
                  <a:pt x="535415" y="215251"/>
                </a:lnTo>
                <a:lnTo>
                  <a:pt x="508197" y="208488"/>
                </a:lnTo>
                <a:lnTo>
                  <a:pt x="508197" y="191008"/>
                </a:lnTo>
                <a:lnTo>
                  <a:pt x="473567" y="193687"/>
                </a:lnTo>
                <a:lnTo>
                  <a:pt x="462961" y="199429"/>
                </a:lnTo>
                <a:lnTo>
                  <a:pt x="449161" y="199429"/>
                </a:lnTo>
                <a:lnTo>
                  <a:pt x="442516" y="198791"/>
                </a:lnTo>
                <a:lnTo>
                  <a:pt x="425904" y="207850"/>
                </a:lnTo>
                <a:lnTo>
                  <a:pt x="425904" y="224948"/>
                </a:lnTo>
                <a:lnTo>
                  <a:pt x="391914" y="249190"/>
                </a:lnTo>
                <a:lnTo>
                  <a:pt x="394725" y="259526"/>
                </a:lnTo>
                <a:lnTo>
                  <a:pt x="401625" y="259526"/>
                </a:lnTo>
                <a:lnTo>
                  <a:pt x="399836" y="269350"/>
                </a:lnTo>
                <a:lnTo>
                  <a:pt x="394853" y="271136"/>
                </a:lnTo>
                <a:lnTo>
                  <a:pt x="394725" y="296910"/>
                </a:lnTo>
                <a:lnTo>
                  <a:pt x="423987" y="329957"/>
                </a:lnTo>
                <a:lnTo>
                  <a:pt x="436893" y="329957"/>
                </a:lnTo>
                <a:lnTo>
                  <a:pt x="437660" y="327916"/>
                </a:lnTo>
                <a:lnTo>
                  <a:pt x="460661" y="327916"/>
                </a:lnTo>
                <a:lnTo>
                  <a:pt x="467306" y="321791"/>
                </a:lnTo>
                <a:lnTo>
                  <a:pt x="480340" y="321791"/>
                </a:lnTo>
                <a:lnTo>
                  <a:pt x="487496" y="328936"/>
                </a:lnTo>
                <a:lnTo>
                  <a:pt x="506919" y="330850"/>
                </a:lnTo>
                <a:lnTo>
                  <a:pt x="504363" y="356369"/>
                </a:lnTo>
                <a:lnTo>
                  <a:pt x="525959" y="394009"/>
                </a:lnTo>
                <a:lnTo>
                  <a:pt x="514586" y="415445"/>
                </a:lnTo>
                <a:lnTo>
                  <a:pt x="515353" y="425525"/>
                </a:lnTo>
                <a:lnTo>
                  <a:pt x="524298" y="434329"/>
                </a:lnTo>
                <a:lnTo>
                  <a:pt x="524298" y="458571"/>
                </a:lnTo>
                <a:lnTo>
                  <a:pt x="536054" y="474265"/>
                </a:lnTo>
                <a:lnTo>
                  <a:pt x="536054" y="494425"/>
                </a:lnTo>
                <a:lnTo>
                  <a:pt x="546149" y="494425"/>
                </a:lnTo>
                <a:cubicBezTo>
                  <a:pt x="489668" y="562815"/>
                  <a:pt x="403670" y="606580"/>
                  <a:pt x="307576" y="606580"/>
                </a:cubicBezTo>
                <a:cubicBezTo>
                  <a:pt x="138518" y="606580"/>
                  <a:pt x="894" y="471331"/>
                  <a:pt x="0" y="304694"/>
                </a:cubicBezTo>
                <a:cubicBezTo>
                  <a:pt x="128" y="285937"/>
                  <a:pt x="1917" y="267691"/>
                  <a:pt x="5367" y="249956"/>
                </a:cubicBezTo>
                <a:lnTo>
                  <a:pt x="7285" y="251138"/>
                </a:lnTo>
                <a:lnTo>
                  <a:pt x="11386" y="253754"/>
                </a:lnTo>
                <a:lnTo>
                  <a:pt x="12008" y="258475"/>
                </a:lnTo>
                <a:lnTo>
                  <a:pt x="10311" y="258832"/>
                </a:lnTo>
                <a:lnTo>
                  <a:pt x="4728" y="259908"/>
                </a:lnTo>
                <a:lnTo>
                  <a:pt x="3705" y="270243"/>
                </a:lnTo>
                <a:lnTo>
                  <a:pt x="12651" y="270243"/>
                </a:lnTo>
                <a:lnTo>
                  <a:pt x="24279" y="269095"/>
                </a:lnTo>
                <a:lnTo>
                  <a:pt x="30285" y="262077"/>
                </a:lnTo>
                <a:lnTo>
                  <a:pt x="23896" y="259653"/>
                </a:lnTo>
                <a:lnTo>
                  <a:pt x="20446" y="255570"/>
                </a:lnTo>
                <a:lnTo>
                  <a:pt x="15079" y="247277"/>
                </a:lnTo>
                <a:lnTo>
                  <a:pt x="12651" y="235410"/>
                </a:lnTo>
                <a:lnTo>
                  <a:pt x="12543" y="235433"/>
                </a:lnTo>
                <a:lnTo>
                  <a:pt x="12537" y="235406"/>
                </a:lnTo>
                <a:lnTo>
                  <a:pt x="8443" y="236274"/>
                </a:lnTo>
                <a:lnTo>
                  <a:pt x="24663" y="186925"/>
                </a:lnTo>
                <a:lnTo>
                  <a:pt x="24663" y="201470"/>
                </a:lnTo>
                <a:lnTo>
                  <a:pt x="37441" y="207595"/>
                </a:lnTo>
                <a:lnTo>
                  <a:pt x="37441" y="231583"/>
                </a:lnTo>
                <a:lnTo>
                  <a:pt x="49708" y="252253"/>
                </a:lnTo>
                <a:lnTo>
                  <a:pt x="59675" y="253784"/>
                </a:lnTo>
                <a:lnTo>
                  <a:pt x="60953" y="246639"/>
                </a:lnTo>
                <a:lnTo>
                  <a:pt x="49197" y="228775"/>
                </a:lnTo>
                <a:lnTo>
                  <a:pt x="46897" y="211295"/>
                </a:lnTo>
                <a:lnTo>
                  <a:pt x="53797" y="211295"/>
                </a:lnTo>
                <a:lnTo>
                  <a:pt x="56736" y="229286"/>
                </a:lnTo>
                <a:lnTo>
                  <a:pt x="70537" y="249063"/>
                </a:lnTo>
                <a:lnTo>
                  <a:pt x="70350" y="249152"/>
                </a:lnTo>
                <a:lnTo>
                  <a:pt x="70260" y="249025"/>
                </a:lnTo>
                <a:lnTo>
                  <a:pt x="67374" y="250579"/>
                </a:lnTo>
                <a:lnTo>
                  <a:pt x="67342" y="250594"/>
                </a:lnTo>
                <a:lnTo>
                  <a:pt x="67343" y="250596"/>
                </a:lnTo>
                <a:lnTo>
                  <a:pt x="67178" y="250684"/>
                </a:lnTo>
                <a:lnTo>
                  <a:pt x="68462" y="254896"/>
                </a:lnTo>
                <a:lnTo>
                  <a:pt x="68611" y="254900"/>
                </a:lnTo>
                <a:lnTo>
                  <a:pt x="68620" y="254932"/>
                </a:lnTo>
                <a:lnTo>
                  <a:pt x="69753" y="254932"/>
                </a:lnTo>
                <a:lnTo>
                  <a:pt x="72957" y="255023"/>
                </a:lnTo>
                <a:lnTo>
                  <a:pt x="73003" y="254932"/>
                </a:lnTo>
                <a:lnTo>
                  <a:pt x="73093" y="254932"/>
                </a:lnTo>
                <a:lnTo>
                  <a:pt x="69387" y="261695"/>
                </a:lnTo>
                <a:lnTo>
                  <a:pt x="80121" y="277899"/>
                </a:lnTo>
                <a:lnTo>
                  <a:pt x="106955" y="284534"/>
                </a:lnTo>
                <a:lnTo>
                  <a:pt x="106955" y="280196"/>
                </a:lnTo>
                <a:lnTo>
                  <a:pt x="117689" y="281727"/>
                </a:lnTo>
                <a:lnTo>
                  <a:pt x="116667" y="289255"/>
                </a:lnTo>
                <a:lnTo>
                  <a:pt x="125101" y="290786"/>
                </a:lnTo>
                <a:lnTo>
                  <a:pt x="138135" y="294358"/>
                </a:lnTo>
                <a:lnTo>
                  <a:pt x="156536" y="315029"/>
                </a:lnTo>
                <a:lnTo>
                  <a:pt x="180048" y="316815"/>
                </a:lnTo>
                <a:lnTo>
                  <a:pt x="182348" y="335699"/>
                </a:lnTo>
                <a:lnTo>
                  <a:pt x="166247" y="346799"/>
                </a:lnTo>
                <a:lnTo>
                  <a:pt x="165480" y="363769"/>
                </a:lnTo>
                <a:lnTo>
                  <a:pt x="163180" y="374104"/>
                </a:lnTo>
                <a:lnTo>
                  <a:pt x="186437" y="402813"/>
                </a:lnTo>
                <a:lnTo>
                  <a:pt x="188226" y="412638"/>
                </a:lnTo>
                <a:cubicBezTo>
                  <a:pt x="188226" y="412638"/>
                  <a:pt x="196660" y="414934"/>
                  <a:pt x="197682" y="414934"/>
                </a:cubicBezTo>
                <a:cubicBezTo>
                  <a:pt x="198704" y="414934"/>
                  <a:pt x="216722" y="428332"/>
                  <a:pt x="216722" y="428332"/>
                </a:cubicBezTo>
                <a:lnTo>
                  <a:pt x="216722" y="480262"/>
                </a:lnTo>
                <a:lnTo>
                  <a:pt x="222983" y="482049"/>
                </a:lnTo>
                <a:lnTo>
                  <a:pt x="218639" y="506036"/>
                </a:lnTo>
                <a:lnTo>
                  <a:pt x="229372" y="520199"/>
                </a:lnTo>
                <a:lnTo>
                  <a:pt x="227456" y="543932"/>
                </a:lnTo>
                <a:lnTo>
                  <a:pt x="241640" y="568557"/>
                </a:lnTo>
                <a:lnTo>
                  <a:pt x="259785" y="584251"/>
                </a:lnTo>
                <a:lnTo>
                  <a:pt x="278058" y="584506"/>
                </a:lnTo>
                <a:lnTo>
                  <a:pt x="279847" y="578765"/>
                </a:lnTo>
                <a:lnTo>
                  <a:pt x="266430" y="567536"/>
                </a:lnTo>
                <a:lnTo>
                  <a:pt x="267196" y="562050"/>
                </a:lnTo>
                <a:lnTo>
                  <a:pt x="269624" y="555287"/>
                </a:lnTo>
                <a:lnTo>
                  <a:pt x="270135" y="548270"/>
                </a:lnTo>
                <a:lnTo>
                  <a:pt x="261063" y="548015"/>
                </a:lnTo>
                <a:lnTo>
                  <a:pt x="256463" y="542273"/>
                </a:lnTo>
                <a:lnTo>
                  <a:pt x="264002" y="535128"/>
                </a:lnTo>
                <a:lnTo>
                  <a:pt x="265024" y="529769"/>
                </a:lnTo>
                <a:lnTo>
                  <a:pt x="256590" y="527344"/>
                </a:lnTo>
                <a:lnTo>
                  <a:pt x="257102" y="522241"/>
                </a:lnTo>
                <a:lnTo>
                  <a:pt x="269113" y="520454"/>
                </a:lnTo>
                <a:lnTo>
                  <a:pt x="287386" y="511778"/>
                </a:lnTo>
                <a:lnTo>
                  <a:pt x="293520" y="500677"/>
                </a:lnTo>
                <a:lnTo>
                  <a:pt x="312688" y="476562"/>
                </a:lnTo>
                <a:lnTo>
                  <a:pt x="308343" y="457551"/>
                </a:lnTo>
                <a:lnTo>
                  <a:pt x="314221" y="447471"/>
                </a:lnTo>
                <a:lnTo>
                  <a:pt x="331855" y="447981"/>
                </a:lnTo>
                <a:lnTo>
                  <a:pt x="343739" y="438667"/>
                </a:lnTo>
                <a:lnTo>
                  <a:pt x="347573" y="402175"/>
                </a:lnTo>
                <a:lnTo>
                  <a:pt x="360734" y="385715"/>
                </a:lnTo>
                <a:lnTo>
                  <a:pt x="363034" y="375125"/>
                </a:lnTo>
                <a:lnTo>
                  <a:pt x="357698" y="373425"/>
                </a:lnTo>
                <a:lnTo>
                  <a:pt x="362777" y="360422"/>
                </a:lnTo>
                <a:cubicBezTo>
                  <a:pt x="362777" y="342680"/>
                  <a:pt x="348345" y="328129"/>
                  <a:pt x="330464" y="328129"/>
                </a:cubicBezTo>
                <a:cubicBezTo>
                  <a:pt x="329826" y="328129"/>
                  <a:pt x="329187" y="328129"/>
                  <a:pt x="328421" y="328257"/>
                </a:cubicBezTo>
                <a:lnTo>
                  <a:pt x="328421" y="332341"/>
                </a:lnTo>
                <a:cubicBezTo>
                  <a:pt x="329187" y="332214"/>
                  <a:pt x="329826" y="332214"/>
                  <a:pt x="330464" y="332214"/>
                </a:cubicBezTo>
                <a:cubicBezTo>
                  <a:pt x="346046" y="332214"/>
                  <a:pt x="358818" y="344850"/>
                  <a:pt x="358818" y="360422"/>
                </a:cubicBezTo>
                <a:lnTo>
                  <a:pt x="353905" y="372216"/>
                </a:lnTo>
                <a:lnTo>
                  <a:pt x="351023" y="371297"/>
                </a:lnTo>
                <a:lnTo>
                  <a:pt x="343100" y="358410"/>
                </a:lnTo>
                <a:lnTo>
                  <a:pt x="316010" y="358155"/>
                </a:lnTo>
                <a:lnTo>
                  <a:pt x="294542" y="350117"/>
                </a:lnTo>
                <a:lnTo>
                  <a:pt x="293520" y="334933"/>
                </a:lnTo>
                <a:lnTo>
                  <a:pt x="286236" y="322557"/>
                </a:lnTo>
                <a:lnTo>
                  <a:pt x="266813" y="322301"/>
                </a:lnTo>
                <a:lnTo>
                  <a:pt x="255568" y="304949"/>
                </a:lnTo>
                <a:lnTo>
                  <a:pt x="245601" y="300100"/>
                </a:lnTo>
                <a:lnTo>
                  <a:pt x="245090" y="305459"/>
                </a:lnTo>
                <a:lnTo>
                  <a:pt x="226944" y="306480"/>
                </a:lnTo>
                <a:lnTo>
                  <a:pt x="220300" y="297421"/>
                </a:lnTo>
                <a:lnTo>
                  <a:pt x="201388" y="293593"/>
                </a:lnTo>
                <a:lnTo>
                  <a:pt x="185798" y="311328"/>
                </a:lnTo>
                <a:lnTo>
                  <a:pt x="163691" y="307628"/>
                </a:lnTo>
                <a:lnTo>
                  <a:pt x="163564" y="307628"/>
                </a:lnTo>
                <a:lnTo>
                  <a:pt x="161264" y="307245"/>
                </a:lnTo>
                <a:lnTo>
                  <a:pt x="159475" y="279940"/>
                </a:lnTo>
                <a:lnTo>
                  <a:pt x="141585" y="277006"/>
                </a:lnTo>
                <a:lnTo>
                  <a:pt x="148741" y="263608"/>
                </a:lnTo>
                <a:lnTo>
                  <a:pt x="146696" y="255825"/>
                </a:lnTo>
                <a:lnTo>
                  <a:pt x="123184" y="271392"/>
                </a:lnTo>
                <a:lnTo>
                  <a:pt x="108361" y="269605"/>
                </a:lnTo>
                <a:lnTo>
                  <a:pt x="103122" y="258250"/>
                </a:lnTo>
                <a:lnTo>
                  <a:pt x="106316" y="246383"/>
                </a:lnTo>
                <a:lnTo>
                  <a:pt x="114495" y="231583"/>
                </a:lnTo>
                <a:lnTo>
                  <a:pt x="133279" y="222268"/>
                </a:lnTo>
                <a:lnTo>
                  <a:pt x="169570" y="222268"/>
                </a:lnTo>
                <a:lnTo>
                  <a:pt x="169442" y="233114"/>
                </a:lnTo>
                <a:lnTo>
                  <a:pt x="182476" y="239111"/>
                </a:lnTo>
                <a:lnTo>
                  <a:pt x="181453" y="220482"/>
                </a:lnTo>
                <a:lnTo>
                  <a:pt x="190909" y="211168"/>
                </a:lnTo>
                <a:lnTo>
                  <a:pt x="209821" y="198791"/>
                </a:lnTo>
                <a:lnTo>
                  <a:pt x="211099" y="190242"/>
                </a:lnTo>
                <a:lnTo>
                  <a:pt x="230011" y="170720"/>
                </a:lnTo>
                <a:lnTo>
                  <a:pt x="250201" y="159747"/>
                </a:lnTo>
                <a:lnTo>
                  <a:pt x="248412" y="158344"/>
                </a:lnTo>
                <a:lnTo>
                  <a:pt x="261957" y="145712"/>
                </a:lnTo>
                <a:lnTo>
                  <a:pt x="266941" y="146988"/>
                </a:lnTo>
                <a:lnTo>
                  <a:pt x="269241" y="149795"/>
                </a:lnTo>
                <a:lnTo>
                  <a:pt x="274480" y="144181"/>
                </a:lnTo>
                <a:lnTo>
                  <a:pt x="275758" y="143543"/>
                </a:lnTo>
                <a:lnTo>
                  <a:pt x="270008" y="142777"/>
                </a:lnTo>
                <a:lnTo>
                  <a:pt x="264257" y="140991"/>
                </a:lnTo>
                <a:lnTo>
                  <a:pt x="264257" y="135505"/>
                </a:lnTo>
                <a:lnTo>
                  <a:pt x="267324" y="132953"/>
                </a:lnTo>
                <a:lnTo>
                  <a:pt x="274097" y="132953"/>
                </a:lnTo>
                <a:lnTo>
                  <a:pt x="277164" y="134356"/>
                </a:lnTo>
                <a:lnTo>
                  <a:pt x="279719" y="139588"/>
                </a:lnTo>
                <a:lnTo>
                  <a:pt x="283042" y="139077"/>
                </a:lnTo>
                <a:lnTo>
                  <a:pt x="283042" y="138694"/>
                </a:lnTo>
                <a:lnTo>
                  <a:pt x="283936" y="138950"/>
                </a:lnTo>
                <a:lnTo>
                  <a:pt x="293392" y="137546"/>
                </a:lnTo>
                <a:lnTo>
                  <a:pt x="294670" y="132953"/>
                </a:lnTo>
                <a:lnTo>
                  <a:pt x="300165" y="134356"/>
                </a:lnTo>
                <a:lnTo>
                  <a:pt x="300165" y="139205"/>
                </a:lnTo>
                <a:lnTo>
                  <a:pt x="295181" y="142650"/>
                </a:lnTo>
                <a:lnTo>
                  <a:pt x="295820" y="148009"/>
                </a:lnTo>
                <a:lnTo>
                  <a:pt x="312943" y="153240"/>
                </a:lnTo>
                <a:cubicBezTo>
                  <a:pt x="312943" y="153240"/>
                  <a:pt x="312943" y="153368"/>
                  <a:pt x="312943" y="153495"/>
                </a:cubicBezTo>
                <a:lnTo>
                  <a:pt x="316904" y="153113"/>
                </a:lnTo>
                <a:lnTo>
                  <a:pt x="317160" y="145840"/>
                </a:lnTo>
                <a:lnTo>
                  <a:pt x="303615" y="139715"/>
                </a:lnTo>
                <a:lnTo>
                  <a:pt x="302848" y="136270"/>
                </a:lnTo>
                <a:lnTo>
                  <a:pt x="314093" y="132442"/>
                </a:lnTo>
                <a:lnTo>
                  <a:pt x="314604" y="121852"/>
                </a:lnTo>
                <a:lnTo>
                  <a:pt x="302848" y="114834"/>
                </a:lnTo>
                <a:lnTo>
                  <a:pt x="302081" y="96844"/>
                </a:lnTo>
                <a:lnTo>
                  <a:pt x="285981" y="104754"/>
                </a:lnTo>
                <a:lnTo>
                  <a:pt x="280103" y="104754"/>
                </a:lnTo>
                <a:lnTo>
                  <a:pt x="281636" y="91102"/>
                </a:lnTo>
                <a:lnTo>
                  <a:pt x="259785" y="85998"/>
                </a:lnTo>
                <a:lnTo>
                  <a:pt x="250712" y="92761"/>
                </a:lnTo>
                <a:lnTo>
                  <a:pt x="250712" y="113303"/>
                </a:lnTo>
                <a:lnTo>
                  <a:pt x="234356" y="118407"/>
                </a:lnTo>
                <a:lnTo>
                  <a:pt x="227839" y="131932"/>
                </a:lnTo>
                <a:lnTo>
                  <a:pt x="220683" y="133080"/>
                </a:lnTo>
                <a:lnTo>
                  <a:pt x="220683" y="115855"/>
                </a:lnTo>
                <a:lnTo>
                  <a:pt x="205349" y="113686"/>
                </a:lnTo>
                <a:lnTo>
                  <a:pt x="197682" y="108837"/>
                </a:lnTo>
                <a:lnTo>
                  <a:pt x="194743" y="97609"/>
                </a:lnTo>
                <a:lnTo>
                  <a:pt x="222089" y="81788"/>
                </a:lnTo>
                <a:lnTo>
                  <a:pt x="235506" y="77832"/>
                </a:lnTo>
                <a:lnTo>
                  <a:pt x="236912" y="86636"/>
                </a:lnTo>
                <a:lnTo>
                  <a:pt x="244323" y="86253"/>
                </a:lnTo>
                <a:lnTo>
                  <a:pt x="244962" y="81788"/>
                </a:lnTo>
                <a:lnTo>
                  <a:pt x="252757" y="80767"/>
                </a:lnTo>
                <a:lnTo>
                  <a:pt x="252885" y="79108"/>
                </a:lnTo>
                <a:lnTo>
                  <a:pt x="249562" y="77832"/>
                </a:lnTo>
                <a:lnTo>
                  <a:pt x="248796" y="72984"/>
                </a:lnTo>
                <a:lnTo>
                  <a:pt x="258379" y="72218"/>
                </a:lnTo>
                <a:lnTo>
                  <a:pt x="264130" y="66221"/>
                </a:lnTo>
                <a:lnTo>
                  <a:pt x="264513" y="65838"/>
                </a:lnTo>
                <a:lnTo>
                  <a:pt x="266302" y="64052"/>
                </a:lnTo>
                <a:lnTo>
                  <a:pt x="286492" y="61500"/>
                </a:lnTo>
                <a:lnTo>
                  <a:pt x="295437" y="69028"/>
                </a:lnTo>
                <a:lnTo>
                  <a:pt x="272052" y="81405"/>
                </a:lnTo>
                <a:lnTo>
                  <a:pt x="301826" y="88295"/>
                </a:lnTo>
                <a:lnTo>
                  <a:pt x="305659" y="78470"/>
                </a:lnTo>
                <a:lnTo>
                  <a:pt x="318693" y="78470"/>
                </a:lnTo>
                <a:lnTo>
                  <a:pt x="323294" y="69921"/>
                </a:lnTo>
                <a:lnTo>
                  <a:pt x="314093" y="67625"/>
                </a:lnTo>
                <a:lnTo>
                  <a:pt x="314093" y="56779"/>
                </a:lnTo>
                <a:lnTo>
                  <a:pt x="285214" y="44147"/>
                </a:lnTo>
                <a:lnTo>
                  <a:pt x="265280" y="46444"/>
                </a:lnTo>
                <a:lnTo>
                  <a:pt x="254035" y="52186"/>
                </a:lnTo>
                <a:lnTo>
                  <a:pt x="254801" y="66349"/>
                </a:lnTo>
                <a:lnTo>
                  <a:pt x="243045" y="64562"/>
                </a:lnTo>
                <a:lnTo>
                  <a:pt x="241256" y="56779"/>
                </a:lnTo>
                <a:lnTo>
                  <a:pt x="252501" y="46572"/>
                </a:lnTo>
                <a:lnTo>
                  <a:pt x="232056" y="45679"/>
                </a:lnTo>
                <a:lnTo>
                  <a:pt x="226178" y="47337"/>
                </a:lnTo>
                <a:lnTo>
                  <a:pt x="223622" y="54227"/>
                </a:lnTo>
                <a:lnTo>
                  <a:pt x="231289" y="55503"/>
                </a:lnTo>
                <a:lnTo>
                  <a:pt x="229756" y="63031"/>
                </a:lnTo>
                <a:lnTo>
                  <a:pt x="216722" y="63797"/>
                </a:lnTo>
                <a:lnTo>
                  <a:pt x="214677" y="68773"/>
                </a:lnTo>
                <a:lnTo>
                  <a:pt x="195765" y="69283"/>
                </a:lnTo>
                <a:cubicBezTo>
                  <a:pt x="195765" y="69283"/>
                  <a:pt x="195254" y="58693"/>
                  <a:pt x="194487" y="58693"/>
                </a:cubicBezTo>
                <a:cubicBezTo>
                  <a:pt x="193721" y="58693"/>
                  <a:pt x="209310" y="58438"/>
                  <a:pt x="209310" y="58438"/>
                </a:cubicBezTo>
                <a:lnTo>
                  <a:pt x="220555" y="47593"/>
                </a:lnTo>
                <a:lnTo>
                  <a:pt x="214422" y="44658"/>
                </a:lnTo>
                <a:lnTo>
                  <a:pt x="206244" y="52441"/>
                </a:lnTo>
                <a:lnTo>
                  <a:pt x="192698" y="51676"/>
                </a:lnTo>
                <a:lnTo>
                  <a:pt x="184520" y="40575"/>
                </a:lnTo>
                <a:lnTo>
                  <a:pt x="167142" y="40575"/>
                </a:lnTo>
                <a:lnTo>
                  <a:pt x="148996" y="53972"/>
                </a:lnTo>
                <a:lnTo>
                  <a:pt x="165608" y="53972"/>
                </a:lnTo>
                <a:lnTo>
                  <a:pt x="167142" y="58693"/>
                </a:lnTo>
                <a:lnTo>
                  <a:pt x="162797" y="62776"/>
                </a:lnTo>
                <a:lnTo>
                  <a:pt x="181198" y="63287"/>
                </a:lnTo>
                <a:lnTo>
                  <a:pt x="184009" y="69794"/>
                </a:lnTo>
                <a:lnTo>
                  <a:pt x="163308" y="69028"/>
                </a:lnTo>
                <a:lnTo>
                  <a:pt x="162286" y="64052"/>
                </a:lnTo>
                <a:lnTo>
                  <a:pt x="149252" y="61245"/>
                </a:lnTo>
                <a:lnTo>
                  <a:pt x="142352" y="57545"/>
                </a:lnTo>
                <a:lnTo>
                  <a:pt x="129445" y="57545"/>
                </a:lnTo>
                <a:cubicBezTo>
                  <a:pt x="180431" y="21436"/>
                  <a:pt x="242917" y="0"/>
                  <a:pt x="310515" y="0"/>
                </a:cubicBezTo>
                <a:close/>
              </a:path>
            </a:pathLst>
          </a:custGeom>
          <a:solidFill>
            <a:schemeClr val="bg1"/>
          </a:solidFill>
          <a:ln>
            <a:noFill/>
          </a:ln>
        </p:spPr>
      </p:sp>
      <p:sp>
        <p:nvSpPr>
          <p:cNvPr id="11" name="椭圆 10">
            <a:extLst>
              <a:ext uri="{FF2B5EF4-FFF2-40B4-BE49-F238E27FC236}">
                <a16:creationId xmlns:a16="http://schemas.microsoft.com/office/drawing/2014/main" id="{D797CB85-F9F0-48B2-B2BE-78658C0F0211}"/>
              </a:ext>
            </a:extLst>
          </p:cNvPr>
          <p:cNvSpPr/>
          <p:nvPr/>
        </p:nvSpPr>
        <p:spPr>
          <a:xfrm>
            <a:off x="4061139" y="3252387"/>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2" name="椭圆 11">
            <a:extLst>
              <a:ext uri="{FF2B5EF4-FFF2-40B4-BE49-F238E27FC236}">
                <a16:creationId xmlns:a16="http://schemas.microsoft.com/office/drawing/2014/main" id="{7C40FC1A-BBFA-44AC-B9F1-4420E456F01D}"/>
              </a:ext>
            </a:extLst>
          </p:cNvPr>
          <p:cNvSpPr/>
          <p:nvPr/>
        </p:nvSpPr>
        <p:spPr>
          <a:xfrm>
            <a:off x="7397933" y="3252387"/>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3" name="文本框 12">
            <a:extLst>
              <a:ext uri="{FF2B5EF4-FFF2-40B4-BE49-F238E27FC236}">
                <a16:creationId xmlns:a16="http://schemas.microsoft.com/office/drawing/2014/main" id="{49FE5485-66C1-4DDC-915D-164A852D8D80}"/>
              </a:ext>
            </a:extLst>
          </p:cNvPr>
          <p:cNvSpPr txBox="1"/>
          <p:nvPr/>
        </p:nvSpPr>
        <p:spPr>
          <a:xfrm>
            <a:off x="1913517" y="1412776"/>
            <a:ext cx="276204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grpSp>
        <p:nvGrpSpPr>
          <p:cNvPr id="14" name="组合 13">
            <a:extLst>
              <a:ext uri="{FF2B5EF4-FFF2-40B4-BE49-F238E27FC236}">
                <a16:creationId xmlns:a16="http://schemas.microsoft.com/office/drawing/2014/main" id="{27F78C18-6218-4A73-85F8-CEC971476119}"/>
              </a:ext>
            </a:extLst>
          </p:cNvPr>
          <p:cNvGrpSpPr/>
          <p:nvPr/>
        </p:nvGrpSpPr>
        <p:grpSpPr>
          <a:xfrm>
            <a:off x="4787389" y="1848204"/>
            <a:ext cx="940323" cy="770622"/>
            <a:chOff x="4872038" y="1875762"/>
            <a:chExt cx="940323" cy="770622"/>
          </a:xfrm>
        </p:grpSpPr>
        <p:sp>
          <p:nvSpPr>
            <p:cNvPr id="15" name="椭圆 14">
              <a:extLst>
                <a:ext uri="{FF2B5EF4-FFF2-40B4-BE49-F238E27FC236}">
                  <a16:creationId xmlns:a16="http://schemas.microsoft.com/office/drawing/2014/main" id="{32C237F6-1C33-45F0-B3DD-EC25361A9FD2}"/>
                </a:ext>
              </a:extLst>
            </p:cNvPr>
            <p:cNvSpPr/>
            <p:nvPr/>
          </p:nvSpPr>
          <p:spPr>
            <a:xfrm>
              <a:off x="4872038" y="1875762"/>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a:extLst>
                <a:ext uri="{FF2B5EF4-FFF2-40B4-BE49-F238E27FC236}">
                  <a16:creationId xmlns:a16="http://schemas.microsoft.com/office/drawing/2014/main" id="{01724DD2-1333-463E-ADCF-68A2E6F04C25}"/>
                </a:ext>
              </a:extLst>
            </p:cNvPr>
            <p:cNvSpPr txBox="1"/>
            <p:nvPr/>
          </p:nvSpPr>
          <p:spPr>
            <a:xfrm>
              <a:off x="4946308" y="2002560"/>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7" name="文本框 16">
            <a:extLst>
              <a:ext uri="{FF2B5EF4-FFF2-40B4-BE49-F238E27FC236}">
                <a16:creationId xmlns:a16="http://schemas.microsoft.com/office/drawing/2014/main" id="{47A5383F-BF75-4450-9D43-45AE606C65AE}"/>
              </a:ext>
            </a:extLst>
          </p:cNvPr>
          <p:cNvSpPr txBox="1"/>
          <p:nvPr/>
        </p:nvSpPr>
        <p:spPr>
          <a:xfrm>
            <a:off x="4144603" y="3375624"/>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18" name="组合 17">
            <a:extLst>
              <a:ext uri="{FF2B5EF4-FFF2-40B4-BE49-F238E27FC236}">
                <a16:creationId xmlns:a16="http://schemas.microsoft.com/office/drawing/2014/main" id="{FD5A2B3D-712E-4C2D-BA9A-DDB7C97B0B09}"/>
              </a:ext>
            </a:extLst>
          </p:cNvPr>
          <p:cNvGrpSpPr/>
          <p:nvPr/>
        </p:nvGrpSpPr>
        <p:grpSpPr>
          <a:xfrm>
            <a:off x="4787389" y="4632788"/>
            <a:ext cx="928297" cy="770622"/>
            <a:chOff x="4872038" y="4660346"/>
            <a:chExt cx="928297" cy="770622"/>
          </a:xfrm>
        </p:grpSpPr>
        <p:sp>
          <p:nvSpPr>
            <p:cNvPr id="19" name="椭圆 18">
              <a:extLst>
                <a:ext uri="{FF2B5EF4-FFF2-40B4-BE49-F238E27FC236}">
                  <a16:creationId xmlns:a16="http://schemas.microsoft.com/office/drawing/2014/main" id="{8D41A3BC-E8D3-4D1C-80BC-F95C0ECD1CDA}"/>
                </a:ext>
              </a:extLst>
            </p:cNvPr>
            <p:cNvSpPr/>
            <p:nvPr/>
          </p:nvSpPr>
          <p:spPr>
            <a:xfrm>
              <a:off x="4872038" y="4660346"/>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8361F257-9561-4816-B421-EFEB931F3CA1}"/>
                </a:ext>
              </a:extLst>
            </p:cNvPr>
            <p:cNvSpPr txBox="1"/>
            <p:nvPr/>
          </p:nvSpPr>
          <p:spPr>
            <a:xfrm>
              <a:off x="4934282" y="4793044"/>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1" name="组合 20">
            <a:extLst>
              <a:ext uri="{FF2B5EF4-FFF2-40B4-BE49-F238E27FC236}">
                <a16:creationId xmlns:a16="http://schemas.microsoft.com/office/drawing/2014/main" id="{B283C81B-136B-4DCC-AC03-D40347BADD26}"/>
              </a:ext>
            </a:extLst>
          </p:cNvPr>
          <p:cNvGrpSpPr/>
          <p:nvPr/>
        </p:nvGrpSpPr>
        <p:grpSpPr>
          <a:xfrm>
            <a:off x="6627311" y="4632788"/>
            <a:ext cx="927620" cy="770622"/>
            <a:chOff x="6642510" y="4659608"/>
            <a:chExt cx="927620" cy="770622"/>
          </a:xfrm>
        </p:grpSpPr>
        <p:sp>
          <p:nvSpPr>
            <p:cNvPr id="22" name="椭圆 21">
              <a:extLst>
                <a:ext uri="{FF2B5EF4-FFF2-40B4-BE49-F238E27FC236}">
                  <a16:creationId xmlns:a16="http://schemas.microsoft.com/office/drawing/2014/main" id="{DF667DD4-1A0A-4B21-AFAB-EFEE8BCCC44D}"/>
                </a:ext>
              </a:extLst>
            </p:cNvPr>
            <p:cNvSpPr/>
            <p:nvPr/>
          </p:nvSpPr>
          <p:spPr>
            <a:xfrm>
              <a:off x="6642510" y="4659608"/>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a:extLst>
                <a:ext uri="{FF2B5EF4-FFF2-40B4-BE49-F238E27FC236}">
                  <a16:creationId xmlns:a16="http://schemas.microsoft.com/office/drawing/2014/main" id="{3BDFC1C1-2F1E-480F-A97A-3FC6D0438781}"/>
                </a:ext>
              </a:extLst>
            </p:cNvPr>
            <p:cNvSpPr txBox="1"/>
            <p:nvPr/>
          </p:nvSpPr>
          <p:spPr>
            <a:xfrm>
              <a:off x="6704077" y="4800049"/>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06</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4" name="组合 23">
            <a:extLst>
              <a:ext uri="{FF2B5EF4-FFF2-40B4-BE49-F238E27FC236}">
                <a16:creationId xmlns:a16="http://schemas.microsoft.com/office/drawing/2014/main" id="{9DB63B45-B097-46D4-96BA-A10F8175BCBB}"/>
              </a:ext>
            </a:extLst>
          </p:cNvPr>
          <p:cNvGrpSpPr/>
          <p:nvPr/>
        </p:nvGrpSpPr>
        <p:grpSpPr>
          <a:xfrm>
            <a:off x="6627311" y="1848204"/>
            <a:ext cx="927620" cy="770622"/>
            <a:chOff x="6642510" y="1900796"/>
            <a:chExt cx="927620" cy="770622"/>
          </a:xfrm>
        </p:grpSpPr>
        <p:sp>
          <p:nvSpPr>
            <p:cNvPr id="27" name="椭圆 26">
              <a:extLst>
                <a:ext uri="{FF2B5EF4-FFF2-40B4-BE49-F238E27FC236}">
                  <a16:creationId xmlns:a16="http://schemas.microsoft.com/office/drawing/2014/main" id="{B6946CD3-623C-4DC2-B176-E638FFDF5C65}"/>
                </a:ext>
              </a:extLst>
            </p:cNvPr>
            <p:cNvSpPr/>
            <p:nvPr/>
          </p:nvSpPr>
          <p:spPr>
            <a:xfrm>
              <a:off x="6642510" y="1900796"/>
              <a:ext cx="770622" cy="77062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a:extLst>
                <a:ext uri="{FF2B5EF4-FFF2-40B4-BE49-F238E27FC236}">
                  <a16:creationId xmlns:a16="http://schemas.microsoft.com/office/drawing/2014/main" id="{A92D4BA9-5EC0-4AEA-AC92-122D5BCA25F3}"/>
                </a:ext>
              </a:extLst>
            </p:cNvPr>
            <p:cNvSpPr txBox="1"/>
            <p:nvPr/>
          </p:nvSpPr>
          <p:spPr>
            <a:xfrm>
              <a:off x="6704077" y="2024497"/>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0" name="文本框 29">
            <a:extLst>
              <a:ext uri="{FF2B5EF4-FFF2-40B4-BE49-F238E27FC236}">
                <a16:creationId xmlns:a16="http://schemas.microsoft.com/office/drawing/2014/main" id="{A2CCAC85-6D7E-4521-8E9A-D658C5EB9FB6}"/>
              </a:ext>
            </a:extLst>
          </p:cNvPr>
          <p:cNvSpPr txBox="1"/>
          <p:nvPr/>
        </p:nvSpPr>
        <p:spPr>
          <a:xfrm>
            <a:off x="7463359" y="3375624"/>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31" name="文本框 30">
            <a:extLst>
              <a:ext uri="{FF2B5EF4-FFF2-40B4-BE49-F238E27FC236}">
                <a16:creationId xmlns:a16="http://schemas.microsoft.com/office/drawing/2014/main" id="{3BB37902-5FCC-4F29-B374-8C37BCFD217A}"/>
              </a:ext>
            </a:extLst>
          </p:cNvPr>
          <p:cNvSpPr txBox="1"/>
          <p:nvPr/>
        </p:nvSpPr>
        <p:spPr>
          <a:xfrm>
            <a:off x="1083368" y="1916421"/>
            <a:ext cx="3586863" cy="85805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32" name="文本框 31">
            <a:extLst>
              <a:ext uri="{FF2B5EF4-FFF2-40B4-BE49-F238E27FC236}">
                <a16:creationId xmlns:a16="http://schemas.microsoft.com/office/drawing/2014/main" id="{1F16BF39-23CD-481E-9AFF-D6177D212BBF}"/>
              </a:ext>
            </a:extLst>
          </p:cNvPr>
          <p:cNvSpPr txBox="1"/>
          <p:nvPr/>
        </p:nvSpPr>
        <p:spPr>
          <a:xfrm>
            <a:off x="1237517" y="3012513"/>
            <a:ext cx="276204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33" name="文本框 32">
            <a:extLst>
              <a:ext uri="{FF2B5EF4-FFF2-40B4-BE49-F238E27FC236}">
                <a16:creationId xmlns:a16="http://schemas.microsoft.com/office/drawing/2014/main" id="{16F9B3C8-FA48-49FD-A6F2-CD5724CC1A72}"/>
              </a:ext>
            </a:extLst>
          </p:cNvPr>
          <p:cNvSpPr txBox="1"/>
          <p:nvPr/>
        </p:nvSpPr>
        <p:spPr>
          <a:xfrm>
            <a:off x="1899466" y="4655642"/>
            <a:ext cx="2762046" cy="523220"/>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34" name="文本框 33">
            <a:extLst>
              <a:ext uri="{FF2B5EF4-FFF2-40B4-BE49-F238E27FC236}">
                <a16:creationId xmlns:a16="http://schemas.microsoft.com/office/drawing/2014/main" id="{BFC8E88E-2AF9-499F-AF37-3E9308C1A839}"/>
              </a:ext>
            </a:extLst>
          </p:cNvPr>
          <p:cNvSpPr txBox="1"/>
          <p:nvPr/>
        </p:nvSpPr>
        <p:spPr>
          <a:xfrm>
            <a:off x="1069317" y="5159287"/>
            <a:ext cx="3586863" cy="85805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35" name="文本框 34">
            <a:extLst>
              <a:ext uri="{FF2B5EF4-FFF2-40B4-BE49-F238E27FC236}">
                <a16:creationId xmlns:a16="http://schemas.microsoft.com/office/drawing/2014/main" id="{58DD6AAA-5F50-442E-BD55-030914FBE83A}"/>
              </a:ext>
            </a:extLst>
          </p:cNvPr>
          <p:cNvSpPr txBox="1"/>
          <p:nvPr/>
        </p:nvSpPr>
        <p:spPr>
          <a:xfrm>
            <a:off x="7569215" y="1412776"/>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36" name="文本框 35">
            <a:extLst>
              <a:ext uri="{FF2B5EF4-FFF2-40B4-BE49-F238E27FC236}">
                <a16:creationId xmlns:a16="http://schemas.microsoft.com/office/drawing/2014/main" id="{B90009E8-02B9-49CE-A23D-E5605857B9F1}"/>
              </a:ext>
            </a:extLst>
          </p:cNvPr>
          <p:cNvSpPr txBox="1"/>
          <p:nvPr/>
        </p:nvSpPr>
        <p:spPr>
          <a:xfrm>
            <a:off x="7569215" y="1916421"/>
            <a:ext cx="3586863" cy="8580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37" name="文本框 36">
            <a:extLst>
              <a:ext uri="{FF2B5EF4-FFF2-40B4-BE49-F238E27FC236}">
                <a16:creationId xmlns:a16="http://schemas.microsoft.com/office/drawing/2014/main" id="{92DD1FFB-A255-4447-97B9-47B26F5C7608}"/>
              </a:ext>
            </a:extLst>
          </p:cNvPr>
          <p:cNvSpPr txBox="1"/>
          <p:nvPr/>
        </p:nvSpPr>
        <p:spPr>
          <a:xfrm>
            <a:off x="8233981" y="3012513"/>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38" name="文本框 37">
            <a:extLst>
              <a:ext uri="{FF2B5EF4-FFF2-40B4-BE49-F238E27FC236}">
                <a16:creationId xmlns:a16="http://schemas.microsoft.com/office/drawing/2014/main" id="{EBFF64F0-432C-4A0C-B6F0-84C51324840D}"/>
              </a:ext>
            </a:extLst>
          </p:cNvPr>
          <p:cNvSpPr txBox="1"/>
          <p:nvPr/>
        </p:nvSpPr>
        <p:spPr>
          <a:xfrm>
            <a:off x="8233981" y="3516158"/>
            <a:ext cx="3586863" cy="8580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39" name="文本框 38">
            <a:extLst>
              <a:ext uri="{FF2B5EF4-FFF2-40B4-BE49-F238E27FC236}">
                <a16:creationId xmlns:a16="http://schemas.microsoft.com/office/drawing/2014/main" id="{1EA22EBD-4C32-42A5-8E8F-3BFE725776A6}"/>
              </a:ext>
            </a:extLst>
          </p:cNvPr>
          <p:cNvSpPr txBox="1"/>
          <p:nvPr/>
        </p:nvSpPr>
        <p:spPr>
          <a:xfrm>
            <a:off x="7513213" y="4655642"/>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40" name="文本框 39">
            <a:extLst>
              <a:ext uri="{FF2B5EF4-FFF2-40B4-BE49-F238E27FC236}">
                <a16:creationId xmlns:a16="http://schemas.microsoft.com/office/drawing/2014/main" id="{434F2C73-FA78-4E01-BBD9-02F956495912}"/>
              </a:ext>
            </a:extLst>
          </p:cNvPr>
          <p:cNvSpPr txBox="1"/>
          <p:nvPr/>
        </p:nvSpPr>
        <p:spPr>
          <a:xfrm>
            <a:off x="7513213" y="5159287"/>
            <a:ext cx="3586863" cy="8580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41" name="文本框 40">
            <a:extLst>
              <a:ext uri="{FF2B5EF4-FFF2-40B4-BE49-F238E27FC236}">
                <a16:creationId xmlns:a16="http://schemas.microsoft.com/office/drawing/2014/main" id="{024513FB-19C3-4B00-8D2A-CE31BA37984A}"/>
              </a:ext>
            </a:extLst>
          </p:cNvPr>
          <p:cNvSpPr txBox="1"/>
          <p:nvPr/>
        </p:nvSpPr>
        <p:spPr>
          <a:xfrm>
            <a:off x="406184" y="3524446"/>
            <a:ext cx="3586863" cy="85805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Tree>
    <p:extLst>
      <p:ext uri="{BB962C8B-B14F-4D97-AF65-F5344CB8AC3E}">
        <p14:creationId xmlns:p14="http://schemas.microsoft.com/office/powerpoint/2010/main" val="14332315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6BF106E-3112-4F9D-B1EB-B3B6D2B98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6998" y="-68926"/>
            <a:ext cx="6858000" cy="6858000"/>
          </a:xfrm>
          <a:prstGeom prst="rect">
            <a:avLst/>
          </a:prstGeom>
        </p:spPr>
      </p:pic>
      <p:pic>
        <p:nvPicPr>
          <p:cNvPr id="16" name="图片占位符 15">
            <a:extLst>
              <a:ext uri="{FF2B5EF4-FFF2-40B4-BE49-F238E27FC236}">
                <a16:creationId xmlns:a16="http://schemas.microsoft.com/office/drawing/2014/main" id="{DD977392-C052-4392-92F0-D8043A4FC7A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p:blipFill>
        <p:spPr>
          <a:xfrm>
            <a:off x="0" y="17290"/>
            <a:ext cx="12192000" cy="4051299"/>
          </a:xfrm>
        </p:spPr>
      </p:pic>
      <p:cxnSp>
        <p:nvCxnSpPr>
          <p:cNvPr id="4" name="直接连接符 3">
            <a:extLst>
              <a:ext uri="{FF2B5EF4-FFF2-40B4-BE49-F238E27FC236}">
                <a16:creationId xmlns:a16="http://schemas.microsoft.com/office/drawing/2014/main" id="{2E15C77F-1158-4A8C-A75B-4B1645B8FDE5}"/>
              </a:ext>
            </a:extLst>
          </p:cNvPr>
          <p:cNvCxnSpPr>
            <a:cxnSpLocks/>
          </p:cNvCxnSpPr>
          <p:nvPr/>
        </p:nvCxnSpPr>
        <p:spPr>
          <a:xfrm>
            <a:off x="0" y="4056185"/>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矩形: 圆角 5">
            <a:extLst>
              <a:ext uri="{FF2B5EF4-FFF2-40B4-BE49-F238E27FC236}">
                <a16:creationId xmlns:a16="http://schemas.microsoft.com/office/drawing/2014/main" id="{FC164F27-EF21-4489-9E54-95816513DBE1}"/>
              </a:ext>
            </a:extLst>
          </p:cNvPr>
          <p:cNvSpPr/>
          <p:nvPr/>
        </p:nvSpPr>
        <p:spPr>
          <a:xfrm>
            <a:off x="4224759" y="3429000"/>
            <a:ext cx="3742482" cy="98272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7" name="文本框 6">
            <a:extLst>
              <a:ext uri="{FF2B5EF4-FFF2-40B4-BE49-F238E27FC236}">
                <a16:creationId xmlns:a16="http://schemas.microsoft.com/office/drawing/2014/main" id="{DA85C2C3-40B9-4664-8E7C-1FDC70F54C92}"/>
              </a:ext>
            </a:extLst>
          </p:cNvPr>
          <p:cNvSpPr txBox="1"/>
          <p:nvPr/>
        </p:nvSpPr>
        <p:spPr>
          <a:xfrm>
            <a:off x="4474046" y="3458695"/>
            <a:ext cx="323949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01</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4" name="直接连接符 13">
            <a:extLst>
              <a:ext uri="{FF2B5EF4-FFF2-40B4-BE49-F238E27FC236}">
                <a16:creationId xmlns:a16="http://schemas.microsoft.com/office/drawing/2014/main" id="{E822DD7F-A9CD-499C-93AE-9AE36686B7B8}"/>
              </a:ext>
            </a:extLst>
          </p:cNvPr>
          <p:cNvCxnSpPr>
            <a:cxnSpLocks/>
          </p:cNvCxnSpPr>
          <p:nvPr/>
        </p:nvCxnSpPr>
        <p:spPr>
          <a:xfrm>
            <a:off x="7893127" y="4056186"/>
            <a:ext cx="4298873" cy="0"/>
          </a:xfrm>
          <a:prstGeom prst="line">
            <a:avLst/>
          </a:prstGeom>
          <a:ln w="10160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80436719-911B-42E8-82EC-F5EFA546CBD9}"/>
              </a:ext>
            </a:extLst>
          </p:cNvPr>
          <p:cNvSpPr txBox="1"/>
          <p:nvPr/>
        </p:nvSpPr>
        <p:spPr>
          <a:xfrm>
            <a:off x="2418831" y="4772125"/>
            <a:ext cx="7349924"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图机器学习概述</a:t>
            </a:r>
          </a:p>
        </p:txBody>
      </p:sp>
      <p:sp>
        <p:nvSpPr>
          <p:cNvPr id="11" name="等腰三角形 10">
            <a:extLst>
              <a:ext uri="{FF2B5EF4-FFF2-40B4-BE49-F238E27FC236}">
                <a16:creationId xmlns:a16="http://schemas.microsoft.com/office/drawing/2014/main" id="{7FBA1D07-41D0-4A5C-AC70-4236C9DBCEDF}"/>
              </a:ext>
            </a:extLst>
          </p:cNvPr>
          <p:cNvSpPr/>
          <p:nvPr/>
        </p:nvSpPr>
        <p:spPr>
          <a:xfrm>
            <a:off x="5922380" y="6572723"/>
            <a:ext cx="347240" cy="29934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7" name="文本框 16">
            <a:extLst>
              <a:ext uri="{FF2B5EF4-FFF2-40B4-BE49-F238E27FC236}">
                <a16:creationId xmlns:a16="http://schemas.microsoft.com/office/drawing/2014/main" id="{495EE5BF-54DE-4E30-A537-A90FAC3B2F77}"/>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13" name="图片 12">
            <a:extLst>
              <a:ext uri="{FF2B5EF4-FFF2-40B4-BE49-F238E27FC236}">
                <a16:creationId xmlns:a16="http://schemas.microsoft.com/office/drawing/2014/main" id="{549C80DE-A205-44B4-9791-C3D5CB2BE3C5}"/>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27078" y="5916898"/>
            <a:ext cx="2419384" cy="748497"/>
          </a:xfrm>
          <a:prstGeom prst="rect">
            <a:avLst/>
          </a:prstGeom>
        </p:spPr>
      </p:pic>
    </p:spTree>
    <p:extLst>
      <p:ext uri="{BB962C8B-B14F-4D97-AF65-F5344CB8AC3E}">
        <p14:creationId xmlns:p14="http://schemas.microsoft.com/office/powerpoint/2010/main" val="352411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文本框 7">
            <a:extLst>
              <a:ext uri="{FF2B5EF4-FFF2-40B4-BE49-F238E27FC236}">
                <a16:creationId xmlns:a16="http://schemas.microsoft.com/office/drawing/2014/main" id="{B31C20EF-369C-40FF-B0A0-E321A1D8E8E3}"/>
              </a:ext>
            </a:extLst>
          </p:cNvPr>
          <p:cNvSpPr txBox="1"/>
          <p:nvPr/>
        </p:nvSpPr>
        <p:spPr>
          <a:xfrm>
            <a:off x="4714977" y="1132973"/>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9" name="文本框 8">
            <a:extLst>
              <a:ext uri="{FF2B5EF4-FFF2-40B4-BE49-F238E27FC236}">
                <a16:creationId xmlns:a16="http://schemas.microsoft.com/office/drawing/2014/main" id="{165AA2AD-F3EA-4400-AD07-DB1144DB4232}"/>
              </a:ext>
            </a:extLst>
          </p:cNvPr>
          <p:cNvSpPr txBox="1"/>
          <p:nvPr/>
        </p:nvSpPr>
        <p:spPr>
          <a:xfrm>
            <a:off x="4302569" y="1636618"/>
            <a:ext cx="3586863" cy="858055"/>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0" name="文本框 9">
            <a:extLst>
              <a:ext uri="{FF2B5EF4-FFF2-40B4-BE49-F238E27FC236}">
                <a16:creationId xmlns:a16="http://schemas.microsoft.com/office/drawing/2014/main" id="{17F06CBC-9077-4BF5-80BA-220745145BC9}"/>
              </a:ext>
            </a:extLst>
          </p:cNvPr>
          <p:cNvSpPr txBox="1"/>
          <p:nvPr/>
        </p:nvSpPr>
        <p:spPr>
          <a:xfrm>
            <a:off x="2063642" y="2293738"/>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1" name="文本框 10">
            <a:extLst>
              <a:ext uri="{FF2B5EF4-FFF2-40B4-BE49-F238E27FC236}">
                <a16:creationId xmlns:a16="http://schemas.microsoft.com/office/drawing/2014/main" id="{78681027-764F-4A6C-BD60-BCED65A3B403}"/>
              </a:ext>
            </a:extLst>
          </p:cNvPr>
          <p:cNvSpPr txBox="1"/>
          <p:nvPr/>
        </p:nvSpPr>
        <p:spPr>
          <a:xfrm>
            <a:off x="835841" y="2797383"/>
            <a:ext cx="3586863" cy="85805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2" name="文本框 11">
            <a:extLst>
              <a:ext uri="{FF2B5EF4-FFF2-40B4-BE49-F238E27FC236}">
                <a16:creationId xmlns:a16="http://schemas.microsoft.com/office/drawing/2014/main" id="{6588258C-FAE4-4BA9-8355-7E16943F12AB}"/>
              </a:ext>
            </a:extLst>
          </p:cNvPr>
          <p:cNvSpPr txBox="1"/>
          <p:nvPr/>
        </p:nvSpPr>
        <p:spPr>
          <a:xfrm>
            <a:off x="571074" y="3915106"/>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3" name="文本框 12">
            <a:extLst>
              <a:ext uri="{FF2B5EF4-FFF2-40B4-BE49-F238E27FC236}">
                <a16:creationId xmlns:a16="http://schemas.microsoft.com/office/drawing/2014/main" id="{DAAA3207-AFA6-4F76-9D73-477B8AE5AE3F}"/>
              </a:ext>
            </a:extLst>
          </p:cNvPr>
          <p:cNvSpPr txBox="1"/>
          <p:nvPr/>
        </p:nvSpPr>
        <p:spPr>
          <a:xfrm>
            <a:off x="7366312" y="2293738"/>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sp>
        <p:nvSpPr>
          <p:cNvPr id="14" name="文本框 13">
            <a:extLst>
              <a:ext uri="{FF2B5EF4-FFF2-40B4-BE49-F238E27FC236}">
                <a16:creationId xmlns:a16="http://schemas.microsoft.com/office/drawing/2014/main" id="{A692351F-EF32-4363-A7B8-C04D08A38292}"/>
              </a:ext>
            </a:extLst>
          </p:cNvPr>
          <p:cNvSpPr txBox="1"/>
          <p:nvPr/>
        </p:nvSpPr>
        <p:spPr>
          <a:xfrm>
            <a:off x="7778721" y="2797383"/>
            <a:ext cx="3586863" cy="8580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在这里输入解释说明文字</a:t>
            </a:r>
          </a:p>
        </p:txBody>
      </p:sp>
      <p:sp>
        <p:nvSpPr>
          <p:cNvPr id="15" name="文本框 14">
            <a:extLst>
              <a:ext uri="{FF2B5EF4-FFF2-40B4-BE49-F238E27FC236}">
                <a16:creationId xmlns:a16="http://schemas.microsoft.com/office/drawing/2014/main" id="{D5880BD4-F09D-4007-9EED-A9F6F22FDE95}"/>
              </a:ext>
            </a:extLst>
          </p:cNvPr>
          <p:cNvSpPr txBox="1"/>
          <p:nvPr/>
        </p:nvSpPr>
        <p:spPr>
          <a:xfrm>
            <a:off x="9266836" y="3915106"/>
            <a:ext cx="276204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输入小标题</a:t>
            </a:r>
          </a:p>
        </p:txBody>
      </p:sp>
      <p:grpSp>
        <p:nvGrpSpPr>
          <p:cNvPr id="16" name="组合 15">
            <a:extLst>
              <a:ext uri="{FF2B5EF4-FFF2-40B4-BE49-F238E27FC236}">
                <a16:creationId xmlns:a16="http://schemas.microsoft.com/office/drawing/2014/main" id="{12DE3915-3631-457E-A421-096013C5A9E1}"/>
              </a:ext>
            </a:extLst>
          </p:cNvPr>
          <p:cNvGrpSpPr/>
          <p:nvPr/>
        </p:nvGrpSpPr>
        <p:grpSpPr>
          <a:xfrm>
            <a:off x="2925164" y="4897100"/>
            <a:ext cx="1015232" cy="3545855"/>
            <a:chOff x="2925164" y="4897100"/>
            <a:chExt cx="1015232" cy="3545855"/>
          </a:xfrm>
        </p:grpSpPr>
        <p:grpSp>
          <p:nvGrpSpPr>
            <p:cNvPr id="17" name="组合 16">
              <a:extLst>
                <a:ext uri="{FF2B5EF4-FFF2-40B4-BE49-F238E27FC236}">
                  <a16:creationId xmlns:a16="http://schemas.microsoft.com/office/drawing/2014/main" id="{904B3BF3-B12E-4EBA-BA64-74048BAC8A4E}"/>
                </a:ext>
              </a:extLst>
            </p:cNvPr>
            <p:cNvGrpSpPr/>
            <p:nvPr/>
          </p:nvGrpSpPr>
          <p:grpSpPr>
            <a:xfrm>
              <a:off x="2925164" y="4897100"/>
              <a:ext cx="899155" cy="3545855"/>
              <a:chOff x="2925164" y="4439900"/>
              <a:chExt cx="899155" cy="3545855"/>
            </a:xfrm>
          </p:grpSpPr>
          <p:cxnSp>
            <p:nvCxnSpPr>
              <p:cNvPr id="19" name="直接连接符 18">
                <a:extLst>
                  <a:ext uri="{FF2B5EF4-FFF2-40B4-BE49-F238E27FC236}">
                    <a16:creationId xmlns:a16="http://schemas.microsoft.com/office/drawing/2014/main" id="{C03DD8E9-B169-4D9C-BCBC-FDA88E4A80CE}"/>
                  </a:ext>
                </a:extLst>
              </p:cNvPr>
              <p:cNvCxnSpPr>
                <a:cxnSpLocks/>
              </p:cNvCxnSpPr>
              <p:nvPr/>
            </p:nvCxnSpPr>
            <p:spPr>
              <a:xfrm>
                <a:off x="3374742" y="5227315"/>
                <a:ext cx="0" cy="27584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FB2606DC-956D-47D1-9BA8-64FFB92D444F}"/>
                  </a:ext>
                </a:extLst>
              </p:cNvPr>
              <p:cNvSpPr/>
              <p:nvPr/>
            </p:nvSpPr>
            <p:spPr>
              <a:xfrm>
                <a:off x="2925164" y="4439900"/>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18" name="文本框 17">
              <a:extLst>
                <a:ext uri="{FF2B5EF4-FFF2-40B4-BE49-F238E27FC236}">
                  <a16:creationId xmlns:a16="http://schemas.microsoft.com/office/drawing/2014/main" id="{ACB6B4E0-2E8F-4F08-BA2D-9126F25B70B9}"/>
                </a:ext>
              </a:extLst>
            </p:cNvPr>
            <p:cNvSpPr txBox="1"/>
            <p:nvPr/>
          </p:nvSpPr>
          <p:spPr>
            <a:xfrm>
              <a:off x="3074343" y="5101062"/>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01</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21" name="组合 20">
            <a:extLst>
              <a:ext uri="{FF2B5EF4-FFF2-40B4-BE49-F238E27FC236}">
                <a16:creationId xmlns:a16="http://schemas.microsoft.com/office/drawing/2014/main" id="{FF824E68-828F-4211-AC80-6DF02A66BFE1}"/>
              </a:ext>
            </a:extLst>
          </p:cNvPr>
          <p:cNvGrpSpPr/>
          <p:nvPr/>
        </p:nvGrpSpPr>
        <p:grpSpPr>
          <a:xfrm>
            <a:off x="4302851" y="3501501"/>
            <a:ext cx="980487" cy="4617715"/>
            <a:chOff x="4285793" y="3501501"/>
            <a:chExt cx="980487" cy="4617715"/>
          </a:xfrm>
        </p:grpSpPr>
        <p:grpSp>
          <p:nvGrpSpPr>
            <p:cNvPr id="22" name="组合 21">
              <a:extLst>
                <a:ext uri="{FF2B5EF4-FFF2-40B4-BE49-F238E27FC236}">
                  <a16:creationId xmlns:a16="http://schemas.microsoft.com/office/drawing/2014/main" id="{5D0828BC-41E4-4981-A86C-3B290A85C08A}"/>
                </a:ext>
              </a:extLst>
            </p:cNvPr>
            <p:cNvGrpSpPr/>
            <p:nvPr/>
          </p:nvGrpSpPr>
          <p:grpSpPr>
            <a:xfrm>
              <a:off x="4285793" y="3501501"/>
              <a:ext cx="899155" cy="4617715"/>
              <a:chOff x="4099564" y="3368040"/>
              <a:chExt cx="899155" cy="4617715"/>
            </a:xfrm>
          </p:grpSpPr>
          <p:cxnSp>
            <p:nvCxnSpPr>
              <p:cNvPr id="24" name="直接连接符 23">
                <a:extLst>
                  <a:ext uri="{FF2B5EF4-FFF2-40B4-BE49-F238E27FC236}">
                    <a16:creationId xmlns:a16="http://schemas.microsoft.com/office/drawing/2014/main" id="{A5CB2AAD-217B-4913-A870-327B72CB1AC3}"/>
                  </a:ext>
                </a:extLst>
              </p:cNvPr>
              <p:cNvCxnSpPr>
                <a:cxnSpLocks/>
              </p:cNvCxnSpPr>
              <p:nvPr/>
            </p:nvCxnSpPr>
            <p:spPr>
              <a:xfrm>
                <a:off x="4549142" y="4267195"/>
                <a:ext cx="0" cy="37185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5710558B-7081-4F76-B8B3-0C610BB8B348}"/>
                  </a:ext>
                </a:extLst>
              </p:cNvPr>
              <p:cNvSpPr/>
              <p:nvPr/>
            </p:nvSpPr>
            <p:spPr>
              <a:xfrm>
                <a:off x="4099564" y="3368040"/>
                <a:ext cx="899155" cy="89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3" name="文本框 22">
              <a:extLst>
                <a:ext uri="{FF2B5EF4-FFF2-40B4-BE49-F238E27FC236}">
                  <a16:creationId xmlns:a16="http://schemas.microsoft.com/office/drawing/2014/main" id="{44EBD5FD-2D53-48BE-9D1B-594A28A2D8EC}"/>
                </a:ext>
              </a:extLst>
            </p:cNvPr>
            <p:cNvSpPr txBox="1"/>
            <p:nvPr/>
          </p:nvSpPr>
          <p:spPr>
            <a:xfrm>
              <a:off x="4400227" y="3689468"/>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02</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8" name="文本框 27">
            <a:extLst>
              <a:ext uri="{FF2B5EF4-FFF2-40B4-BE49-F238E27FC236}">
                <a16:creationId xmlns:a16="http://schemas.microsoft.com/office/drawing/2014/main" id="{27E72A6B-E76C-477F-95AA-B043DDE30718}"/>
              </a:ext>
            </a:extLst>
          </p:cNvPr>
          <p:cNvSpPr txBox="1"/>
          <p:nvPr/>
        </p:nvSpPr>
        <p:spPr>
          <a:xfrm>
            <a:off x="-679179" y="4403328"/>
            <a:ext cx="3586863" cy="855555"/>
          </a:xfrm>
          <a:prstGeom prst="rect">
            <a:avLst/>
          </a:prstGeom>
          <a:noFill/>
        </p:spPr>
        <p:txBody>
          <a:bodyPr wrap="square" rtlCol="0">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在这里输入解释文字</a:t>
            </a:r>
          </a:p>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在这里输入解释文字</a:t>
            </a:r>
          </a:p>
        </p:txBody>
      </p:sp>
      <p:sp>
        <p:nvSpPr>
          <p:cNvPr id="30" name="文本框 29">
            <a:extLst>
              <a:ext uri="{FF2B5EF4-FFF2-40B4-BE49-F238E27FC236}">
                <a16:creationId xmlns:a16="http://schemas.microsoft.com/office/drawing/2014/main" id="{630A9CDF-62FC-4628-A02A-483556D47BD2}"/>
              </a:ext>
            </a:extLst>
          </p:cNvPr>
          <p:cNvSpPr txBox="1"/>
          <p:nvPr/>
        </p:nvSpPr>
        <p:spPr>
          <a:xfrm>
            <a:off x="9266836" y="4403328"/>
            <a:ext cx="3586863" cy="855555"/>
          </a:xfrm>
          <a:prstGeom prst="rect">
            <a:avLst/>
          </a:prstGeom>
          <a:noFill/>
        </p:spPr>
        <p:txBody>
          <a:bodyPr wrap="square" rtlCol="0">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在这里输入解释文字</a:t>
            </a:r>
          </a:p>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在这里输入解释文字</a:t>
            </a:r>
          </a:p>
        </p:txBody>
      </p:sp>
      <p:grpSp>
        <p:nvGrpSpPr>
          <p:cNvPr id="31" name="组合 30">
            <a:extLst>
              <a:ext uri="{FF2B5EF4-FFF2-40B4-BE49-F238E27FC236}">
                <a16:creationId xmlns:a16="http://schemas.microsoft.com/office/drawing/2014/main" id="{2B327EDE-0717-45F7-B8A1-73E206915D01}"/>
              </a:ext>
            </a:extLst>
          </p:cNvPr>
          <p:cNvGrpSpPr/>
          <p:nvPr/>
        </p:nvGrpSpPr>
        <p:grpSpPr>
          <a:xfrm>
            <a:off x="5645793" y="2517388"/>
            <a:ext cx="980160" cy="5925567"/>
            <a:chOff x="5646422" y="2517388"/>
            <a:chExt cx="980160" cy="5925567"/>
          </a:xfrm>
        </p:grpSpPr>
        <p:grpSp>
          <p:nvGrpSpPr>
            <p:cNvPr id="32" name="组合 31">
              <a:extLst>
                <a:ext uri="{FF2B5EF4-FFF2-40B4-BE49-F238E27FC236}">
                  <a16:creationId xmlns:a16="http://schemas.microsoft.com/office/drawing/2014/main" id="{16AF781F-D4A0-4CAB-8FFC-01FF0FF1A11E}"/>
                </a:ext>
              </a:extLst>
            </p:cNvPr>
            <p:cNvGrpSpPr/>
            <p:nvPr/>
          </p:nvGrpSpPr>
          <p:grpSpPr>
            <a:xfrm>
              <a:off x="5646422" y="2517388"/>
              <a:ext cx="899155" cy="5925567"/>
              <a:chOff x="5646422" y="2517388"/>
              <a:chExt cx="899155" cy="5925567"/>
            </a:xfrm>
          </p:grpSpPr>
          <p:cxnSp>
            <p:nvCxnSpPr>
              <p:cNvPr id="34" name="直接连接符 33">
                <a:extLst>
                  <a:ext uri="{FF2B5EF4-FFF2-40B4-BE49-F238E27FC236}">
                    <a16:creationId xmlns:a16="http://schemas.microsoft.com/office/drawing/2014/main" id="{9315698E-0EA4-4834-B5D0-F4E2AA838F0A}"/>
                  </a:ext>
                </a:extLst>
              </p:cNvPr>
              <p:cNvCxnSpPr>
                <a:cxnSpLocks/>
                <a:stCxn id="35" idx="4"/>
              </p:cNvCxnSpPr>
              <p:nvPr/>
            </p:nvCxnSpPr>
            <p:spPr>
              <a:xfrm>
                <a:off x="6096000" y="3416543"/>
                <a:ext cx="2" cy="5026412"/>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35" name="椭圆 34">
                <a:extLst>
                  <a:ext uri="{FF2B5EF4-FFF2-40B4-BE49-F238E27FC236}">
                    <a16:creationId xmlns:a16="http://schemas.microsoft.com/office/drawing/2014/main" id="{3A87EA85-2A03-416E-A475-594B4AEF85FE}"/>
                  </a:ext>
                </a:extLst>
              </p:cNvPr>
              <p:cNvSpPr/>
              <p:nvPr/>
            </p:nvSpPr>
            <p:spPr>
              <a:xfrm>
                <a:off x="5646422" y="2517388"/>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3" name="文本框 32">
              <a:extLst>
                <a:ext uri="{FF2B5EF4-FFF2-40B4-BE49-F238E27FC236}">
                  <a16:creationId xmlns:a16="http://schemas.microsoft.com/office/drawing/2014/main" id="{F7BE4029-9A92-41FD-94D9-D8A84A8B948E}"/>
                </a:ext>
              </a:extLst>
            </p:cNvPr>
            <p:cNvSpPr txBox="1"/>
            <p:nvPr/>
          </p:nvSpPr>
          <p:spPr>
            <a:xfrm>
              <a:off x="5760529" y="2705356"/>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03</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36" name="组合 35">
            <a:extLst>
              <a:ext uri="{FF2B5EF4-FFF2-40B4-BE49-F238E27FC236}">
                <a16:creationId xmlns:a16="http://schemas.microsoft.com/office/drawing/2014/main" id="{B3EEA5AF-E5AE-4C12-8E44-DE5101C3CB8D}"/>
              </a:ext>
            </a:extLst>
          </p:cNvPr>
          <p:cNvGrpSpPr/>
          <p:nvPr/>
        </p:nvGrpSpPr>
        <p:grpSpPr>
          <a:xfrm>
            <a:off x="6988408" y="3501501"/>
            <a:ext cx="1016817" cy="4617715"/>
            <a:chOff x="7007051" y="3501501"/>
            <a:chExt cx="1016817" cy="4617715"/>
          </a:xfrm>
        </p:grpSpPr>
        <p:grpSp>
          <p:nvGrpSpPr>
            <p:cNvPr id="37" name="组合 36">
              <a:extLst>
                <a:ext uri="{FF2B5EF4-FFF2-40B4-BE49-F238E27FC236}">
                  <a16:creationId xmlns:a16="http://schemas.microsoft.com/office/drawing/2014/main" id="{28D7A7C7-4DDB-43D0-8065-C9F4C01EB120}"/>
                </a:ext>
              </a:extLst>
            </p:cNvPr>
            <p:cNvGrpSpPr/>
            <p:nvPr/>
          </p:nvGrpSpPr>
          <p:grpSpPr>
            <a:xfrm>
              <a:off x="7007051" y="3501501"/>
              <a:ext cx="899155" cy="4617715"/>
              <a:chOff x="7193284" y="3368040"/>
              <a:chExt cx="899155" cy="4617715"/>
            </a:xfrm>
          </p:grpSpPr>
          <p:cxnSp>
            <p:nvCxnSpPr>
              <p:cNvPr id="39" name="直接连接符 38">
                <a:extLst>
                  <a:ext uri="{FF2B5EF4-FFF2-40B4-BE49-F238E27FC236}">
                    <a16:creationId xmlns:a16="http://schemas.microsoft.com/office/drawing/2014/main" id="{C390230B-D6AF-4380-AF56-00E7888EFF6B}"/>
                  </a:ext>
                </a:extLst>
              </p:cNvPr>
              <p:cNvCxnSpPr>
                <a:cxnSpLocks/>
              </p:cNvCxnSpPr>
              <p:nvPr/>
            </p:nvCxnSpPr>
            <p:spPr>
              <a:xfrm>
                <a:off x="7642862" y="4267195"/>
                <a:ext cx="0" cy="371856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788F8BBE-96EC-412A-87B3-66AC50E1F805}"/>
                  </a:ext>
                </a:extLst>
              </p:cNvPr>
              <p:cNvSpPr/>
              <p:nvPr/>
            </p:nvSpPr>
            <p:spPr>
              <a:xfrm>
                <a:off x="7193284" y="3368040"/>
                <a:ext cx="899155" cy="8991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38" name="文本框 37">
              <a:extLst>
                <a:ext uri="{FF2B5EF4-FFF2-40B4-BE49-F238E27FC236}">
                  <a16:creationId xmlns:a16="http://schemas.microsoft.com/office/drawing/2014/main" id="{F3500B56-2934-4DEF-800F-6540C2DF790F}"/>
                </a:ext>
              </a:extLst>
            </p:cNvPr>
            <p:cNvSpPr txBox="1"/>
            <p:nvPr/>
          </p:nvSpPr>
          <p:spPr>
            <a:xfrm>
              <a:off x="7157815" y="3704221"/>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04</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grpSp>
        <p:nvGrpSpPr>
          <p:cNvPr id="41" name="组合 40">
            <a:extLst>
              <a:ext uri="{FF2B5EF4-FFF2-40B4-BE49-F238E27FC236}">
                <a16:creationId xmlns:a16="http://schemas.microsoft.com/office/drawing/2014/main" id="{D6ED4D88-97D5-45A3-9215-9A58D6A22DE1}"/>
              </a:ext>
            </a:extLst>
          </p:cNvPr>
          <p:cNvGrpSpPr/>
          <p:nvPr/>
        </p:nvGrpSpPr>
        <p:grpSpPr>
          <a:xfrm>
            <a:off x="8367681" y="4897100"/>
            <a:ext cx="978401" cy="3545855"/>
            <a:chOff x="8367681" y="4897100"/>
            <a:chExt cx="978401" cy="3545855"/>
          </a:xfrm>
        </p:grpSpPr>
        <p:grpSp>
          <p:nvGrpSpPr>
            <p:cNvPr id="42" name="组合 41">
              <a:extLst>
                <a:ext uri="{FF2B5EF4-FFF2-40B4-BE49-F238E27FC236}">
                  <a16:creationId xmlns:a16="http://schemas.microsoft.com/office/drawing/2014/main" id="{4A5BF6E1-3325-4B20-A07D-D2D06B1228AE}"/>
                </a:ext>
              </a:extLst>
            </p:cNvPr>
            <p:cNvGrpSpPr/>
            <p:nvPr/>
          </p:nvGrpSpPr>
          <p:grpSpPr>
            <a:xfrm>
              <a:off x="8367681" y="4897100"/>
              <a:ext cx="899155" cy="3545855"/>
              <a:chOff x="8740144" y="4439900"/>
              <a:chExt cx="899155" cy="3545855"/>
            </a:xfrm>
          </p:grpSpPr>
          <p:cxnSp>
            <p:nvCxnSpPr>
              <p:cNvPr id="44" name="直接连接符 43">
                <a:extLst>
                  <a:ext uri="{FF2B5EF4-FFF2-40B4-BE49-F238E27FC236}">
                    <a16:creationId xmlns:a16="http://schemas.microsoft.com/office/drawing/2014/main" id="{984B61D2-1512-43DF-B096-29A064F101AF}"/>
                  </a:ext>
                </a:extLst>
              </p:cNvPr>
              <p:cNvCxnSpPr>
                <a:cxnSpLocks/>
              </p:cNvCxnSpPr>
              <p:nvPr/>
            </p:nvCxnSpPr>
            <p:spPr>
              <a:xfrm>
                <a:off x="9189722" y="5227315"/>
                <a:ext cx="0" cy="275844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314EF6E5-C087-4361-A6E3-5C6421B6AB92}"/>
                  </a:ext>
                </a:extLst>
              </p:cNvPr>
              <p:cNvSpPr/>
              <p:nvPr/>
            </p:nvSpPr>
            <p:spPr>
              <a:xfrm>
                <a:off x="8740144" y="4439900"/>
                <a:ext cx="899155" cy="8991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43" name="文本框 42">
              <a:extLst>
                <a:ext uri="{FF2B5EF4-FFF2-40B4-BE49-F238E27FC236}">
                  <a16:creationId xmlns:a16="http://schemas.microsoft.com/office/drawing/2014/main" id="{AC812FC3-0B29-4676-8113-1B2E5936D89F}"/>
                </a:ext>
              </a:extLst>
            </p:cNvPr>
            <p:cNvSpPr txBox="1"/>
            <p:nvPr/>
          </p:nvSpPr>
          <p:spPr>
            <a:xfrm>
              <a:off x="8480029" y="5091138"/>
              <a:ext cx="86605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05</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47" name="图片 46">
            <a:extLst>
              <a:ext uri="{FF2B5EF4-FFF2-40B4-BE49-F238E27FC236}">
                <a16:creationId xmlns:a16="http://schemas.microsoft.com/office/drawing/2014/main" id="{11B17F13-EF6D-49B2-82FC-77C40D52C6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89049" y="-52022"/>
            <a:ext cx="6858000" cy="6858000"/>
          </a:xfrm>
          <a:prstGeom prst="rect">
            <a:avLst/>
          </a:prstGeom>
        </p:spPr>
      </p:pic>
    </p:spTree>
    <p:extLst>
      <p:ext uri="{BB962C8B-B14F-4D97-AF65-F5344CB8AC3E}">
        <p14:creationId xmlns:p14="http://schemas.microsoft.com/office/powerpoint/2010/main" val="27598907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输入你的标题</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矩形 7">
            <a:extLst>
              <a:ext uri="{FF2B5EF4-FFF2-40B4-BE49-F238E27FC236}">
                <a16:creationId xmlns:a16="http://schemas.microsoft.com/office/drawing/2014/main" id="{603ACCF6-4E8A-459D-8E1F-F8E2CFC37F85}"/>
              </a:ext>
            </a:extLst>
          </p:cNvPr>
          <p:cNvSpPr/>
          <p:nvPr/>
        </p:nvSpPr>
        <p:spPr>
          <a:xfrm>
            <a:off x="1004117" y="1928513"/>
            <a:ext cx="10183766" cy="2959849"/>
          </a:xfrm>
          <a:prstGeom prst="rect">
            <a:avLst/>
          </a:prstGeom>
        </p:spPr>
        <p:txBody>
          <a:bodyPr wrap="square">
            <a:spAutoFit/>
          </a:bodyPr>
          <a:lstStyle/>
          <a:p>
            <a:pPr algn="ctr">
              <a:lnSpc>
                <a:spcPct val="150000"/>
              </a:lnSpc>
            </a:pPr>
            <a:r>
              <a:rPr lang="zh-CN" altLang="en-US" sz="6600" b="1" i="1" dirty="0">
                <a:solidFill>
                  <a:srgbClr val="034C9C"/>
                </a:solidFill>
                <a:latin typeface="微软雅黑" panose="020B0503020204020204" pitchFamily="34" charset="-122"/>
                <a:ea typeface="微软雅黑" panose="020B0503020204020204" pitchFamily="34" charset="-122"/>
              </a:rPr>
              <a:t>你的模板你做主！</a:t>
            </a:r>
            <a:endParaRPr lang="en-US" altLang="zh-CN" sz="6600" b="1" i="1" dirty="0">
              <a:solidFill>
                <a:srgbClr val="034C9C"/>
              </a:solidFill>
              <a:latin typeface="微软雅黑" panose="020B0503020204020204" pitchFamily="34" charset="-122"/>
              <a:ea typeface="微软雅黑" panose="020B0503020204020204" pitchFamily="34" charset="-122"/>
            </a:endParaRPr>
          </a:p>
          <a:p>
            <a:pPr algn="ctr">
              <a:lnSpc>
                <a:spcPct val="150000"/>
              </a:lnSpc>
            </a:pPr>
            <a:r>
              <a:rPr lang="zh-CN" altLang="en-US" sz="6600" b="1" i="1" dirty="0">
                <a:solidFill>
                  <a:srgbClr val="034C9C"/>
                </a:solidFill>
                <a:latin typeface="微软雅黑" panose="020B0503020204020204" pitchFamily="34" charset="-122"/>
                <a:ea typeface="微软雅黑" panose="020B0503020204020204" pitchFamily="34" charset="-122"/>
              </a:rPr>
              <a:t>（请输入你的内容）</a:t>
            </a:r>
          </a:p>
        </p:txBody>
      </p:sp>
      <p:pic>
        <p:nvPicPr>
          <p:cNvPr id="12" name="图片 11">
            <a:extLst>
              <a:ext uri="{FF2B5EF4-FFF2-40B4-BE49-F238E27FC236}">
                <a16:creationId xmlns:a16="http://schemas.microsoft.com/office/drawing/2014/main" id="{D72FA725-B2DF-4A5B-BC65-8EC382AD7F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600935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9D493DC-B209-45AA-AC95-97F2A64F4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grpSp>
        <p:nvGrpSpPr>
          <p:cNvPr id="4" name="组合 3">
            <a:extLst>
              <a:ext uri="{FF2B5EF4-FFF2-40B4-BE49-F238E27FC236}">
                <a16:creationId xmlns:a16="http://schemas.microsoft.com/office/drawing/2014/main" id="{5BFBA92D-2864-4871-9B0D-FFEFC1930879}"/>
              </a:ext>
            </a:extLst>
          </p:cNvPr>
          <p:cNvGrpSpPr/>
          <p:nvPr/>
        </p:nvGrpSpPr>
        <p:grpSpPr>
          <a:xfrm>
            <a:off x="0" y="0"/>
            <a:ext cx="12192000" cy="3573022"/>
            <a:chOff x="0" y="1247127"/>
            <a:chExt cx="12192000" cy="2143461"/>
          </a:xfrm>
        </p:grpSpPr>
        <p:pic>
          <p:nvPicPr>
            <p:cNvPr id="18" name="图片 17">
              <a:extLst>
                <a:ext uri="{FF2B5EF4-FFF2-40B4-BE49-F238E27FC236}">
                  <a16:creationId xmlns:a16="http://schemas.microsoft.com/office/drawing/2014/main" id="{84BCD6C1-EB7C-49F6-B47A-055106E870C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0" y="1247128"/>
              <a:ext cx="12192000" cy="2143460"/>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p:spPr>
        </p:pic>
        <p:sp>
          <p:nvSpPr>
            <p:cNvPr id="26" name="任意多边形: 形状 25">
              <a:extLst>
                <a:ext uri="{FF2B5EF4-FFF2-40B4-BE49-F238E27FC236}">
                  <a16:creationId xmlns:a16="http://schemas.microsoft.com/office/drawing/2014/main" id="{72140561-42C2-4A2A-90DD-B78FC47518C0}"/>
                </a:ext>
              </a:extLst>
            </p:cNvPr>
            <p:cNvSpPr/>
            <p:nvPr/>
          </p:nvSpPr>
          <p:spPr>
            <a:xfrm>
              <a:off x="0" y="1247127"/>
              <a:ext cx="12192000" cy="2143461"/>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4104640">
                  <a:moveTo>
                    <a:pt x="0" y="0"/>
                  </a:moveTo>
                  <a:lnTo>
                    <a:pt x="12192000" y="0"/>
                  </a:lnTo>
                  <a:lnTo>
                    <a:pt x="12192000" y="2059049"/>
                  </a:lnTo>
                  <a:lnTo>
                    <a:pt x="12053358" y="2196525"/>
                  </a:lnTo>
                  <a:cubicBezTo>
                    <a:pt x="10762282" y="3347745"/>
                    <a:pt x="8575872" y="4104640"/>
                    <a:pt x="6096000" y="4104640"/>
                  </a:cubicBezTo>
                  <a:cubicBezTo>
                    <a:pt x="3616128" y="4104640"/>
                    <a:pt x="1429718" y="3347745"/>
                    <a:pt x="138643" y="2196525"/>
                  </a:cubicBezTo>
                  <a:lnTo>
                    <a:pt x="0" y="2059049"/>
                  </a:ln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endParaRPr>
            </a:p>
          </p:txBody>
        </p:sp>
      </p:grpSp>
      <p:sp>
        <p:nvSpPr>
          <p:cNvPr id="27" name="任意多边形: 形状 26">
            <a:extLst>
              <a:ext uri="{FF2B5EF4-FFF2-40B4-BE49-F238E27FC236}">
                <a16:creationId xmlns:a16="http://schemas.microsoft.com/office/drawing/2014/main" id="{235E151B-EFF0-421D-9A9D-24FBC2AA5FF9}"/>
              </a:ext>
            </a:extLst>
          </p:cNvPr>
          <p:cNvSpPr/>
          <p:nvPr/>
        </p:nvSpPr>
        <p:spPr>
          <a:xfrm>
            <a:off x="0" y="1533191"/>
            <a:ext cx="12192000" cy="1869044"/>
          </a:xfrm>
          <a:custGeom>
            <a:avLst/>
            <a:gdLst>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7" fmla="*/ 91440 w 12192000"/>
              <a:gd name="connsiteY7" fmla="*/ 87904 h 4104640"/>
              <a:gd name="connsiteX0" fmla="*/ 0 w 12192000"/>
              <a:gd name="connsiteY0" fmla="*/ 0 h 4104640"/>
              <a:gd name="connsiteX1" fmla="*/ 12192000 w 12192000"/>
              <a:gd name="connsiteY1" fmla="*/ 0 h 4104640"/>
              <a:gd name="connsiteX2" fmla="*/ 12192000 w 12192000"/>
              <a:gd name="connsiteY2" fmla="*/ 2059049 h 4104640"/>
              <a:gd name="connsiteX3" fmla="*/ 12053358 w 12192000"/>
              <a:gd name="connsiteY3" fmla="*/ 2196525 h 4104640"/>
              <a:gd name="connsiteX4" fmla="*/ 6096000 w 12192000"/>
              <a:gd name="connsiteY4" fmla="*/ 4104640 h 4104640"/>
              <a:gd name="connsiteX5" fmla="*/ 138643 w 12192000"/>
              <a:gd name="connsiteY5" fmla="*/ 2196525 h 4104640"/>
              <a:gd name="connsiteX6" fmla="*/ 0 w 12192000"/>
              <a:gd name="connsiteY6" fmla="*/ 2059049 h 4104640"/>
              <a:gd name="connsiteX0" fmla="*/ 0 w 12192000"/>
              <a:gd name="connsiteY0" fmla="*/ 0 h 4104640"/>
              <a:gd name="connsiteX1" fmla="*/ 12192000 w 12192000"/>
              <a:gd name="connsiteY1" fmla="*/ 2059049 h 4104640"/>
              <a:gd name="connsiteX2" fmla="*/ 12053358 w 12192000"/>
              <a:gd name="connsiteY2" fmla="*/ 2196525 h 4104640"/>
              <a:gd name="connsiteX3" fmla="*/ 6096000 w 12192000"/>
              <a:gd name="connsiteY3" fmla="*/ 4104640 h 4104640"/>
              <a:gd name="connsiteX4" fmla="*/ 138643 w 12192000"/>
              <a:gd name="connsiteY4" fmla="*/ 2196525 h 4104640"/>
              <a:gd name="connsiteX5" fmla="*/ 0 w 12192000"/>
              <a:gd name="connsiteY5" fmla="*/ 2059049 h 4104640"/>
              <a:gd name="connsiteX0" fmla="*/ 12192000 w 12192000"/>
              <a:gd name="connsiteY0" fmla="*/ 0 h 2045591"/>
              <a:gd name="connsiteX1" fmla="*/ 12053358 w 12192000"/>
              <a:gd name="connsiteY1" fmla="*/ 137476 h 2045591"/>
              <a:gd name="connsiteX2" fmla="*/ 6096000 w 12192000"/>
              <a:gd name="connsiteY2" fmla="*/ 2045591 h 2045591"/>
              <a:gd name="connsiteX3" fmla="*/ 138643 w 12192000"/>
              <a:gd name="connsiteY3" fmla="*/ 137476 h 2045591"/>
              <a:gd name="connsiteX4" fmla="*/ 0 w 12192000"/>
              <a:gd name="connsiteY4" fmla="*/ 0 h 20455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2045591">
                <a:moveTo>
                  <a:pt x="12192000" y="0"/>
                </a:moveTo>
                <a:lnTo>
                  <a:pt x="12053358" y="137476"/>
                </a:lnTo>
                <a:cubicBezTo>
                  <a:pt x="10762282" y="1288696"/>
                  <a:pt x="8575872" y="2045591"/>
                  <a:pt x="6096000" y="2045591"/>
                </a:cubicBezTo>
                <a:cubicBezTo>
                  <a:pt x="3616128" y="2045591"/>
                  <a:pt x="1429718" y="1288696"/>
                  <a:pt x="138643" y="137476"/>
                </a:cubicBezTo>
                <a:lnTo>
                  <a:pt x="0" y="0"/>
                </a:lnTo>
              </a:path>
            </a:pathLst>
          </a:cu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67" name="文本框 66">
            <a:extLst>
              <a:ext uri="{FF2B5EF4-FFF2-40B4-BE49-F238E27FC236}">
                <a16:creationId xmlns:a16="http://schemas.microsoft.com/office/drawing/2014/main" id="{DDB681AA-2817-4745-BACC-B8465D61AB6C}"/>
              </a:ext>
            </a:extLst>
          </p:cNvPr>
          <p:cNvSpPr txBox="1"/>
          <p:nvPr/>
        </p:nvSpPr>
        <p:spPr>
          <a:xfrm>
            <a:off x="-1" y="3667383"/>
            <a:ext cx="12192001" cy="132343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8000" b="1" i="0"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rPr>
              <a:t>  汇报结束  感谢聆听</a:t>
            </a:r>
            <a:r>
              <a:rPr kumimoji="0" lang="zh-CN" altLang="en-US" sz="8000" b="1" i="1" u="none" strike="noStrike" kern="1200" cap="none" spc="0" normalizeH="0" baseline="0" noProof="0" dirty="0">
                <a:ln>
                  <a:noFill/>
                </a:ln>
                <a:solidFill>
                  <a:srgbClr val="034C9C"/>
                </a:solidFill>
                <a:effectLst/>
                <a:uLnTx/>
                <a:uFillTx/>
                <a:latin typeface="微软雅黑" panose="020B0503020204020204" pitchFamily="34" charset="-122"/>
                <a:ea typeface="微软雅黑" panose="020B0503020204020204" pitchFamily="34" charset="-122"/>
                <a:cs typeface="+mn-cs"/>
              </a:rPr>
              <a:t>！</a:t>
            </a:r>
          </a:p>
        </p:txBody>
      </p:sp>
      <p:sp>
        <p:nvSpPr>
          <p:cNvPr id="68" name="副标题 16">
            <a:extLst>
              <a:ext uri="{FF2B5EF4-FFF2-40B4-BE49-F238E27FC236}">
                <a16:creationId xmlns:a16="http://schemas.microsoft.com/office/drawing/2014/main" id="{F2B01E8D-0388-467E-B13F-3266E1385963}"/>
              </a:ext>
            </a:extLst>
          </p:cNvPr>
          <p:cNvSpPr txBox="1">
            <a:spLocks/>
          </p:cNvSpPr>
          <p:nvPr/>
        </p:nvSpPr>
        <p:spPr>
          <a:xfrm>
            <a:off x="1164000" y="5303206"/>
            <a:ext cx="9864000" cy="30604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微软雅黑 Light" panose="020B0502040204020203" pitchFamily="34" charset="-122"/>
                <a:cs typeface="Arial" panose="020B0604020202020204" pitchFamily="34" charset="0"/>
              </a:rPr>
              <a:t>General PowerPoint Template Of Work report Or Scientific Report Or Work Plans </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微软雅黑 Light" panose="020B0502040204020203" pitchFamily="34" charset="-122"/>
              <a:cs typeface="Arial" panose="020B0604020202020204" pitchFamily="34" charset="0"/>
            </a:endParaRPr>
          </a:p>
        </p:txBody>
      </p:sp>
      <p:grpSp>
        <p:nvGrpSpPr>
          <p:cNvPr id="51" name="组合 50">
            <a:extLst>
              <a:ext uri="{FF2B5EF4-FFF2-40B4-BE49-F238E27FC236}">
                <a16:creationId xmlns:a16="http://schemas.microsoft.com/office/drawing/2014/main" id="{8D62FF53-4242-45D7-9276-50AAC04C9B6F}"/>
              </a:ext>
            </a:extLst>
          </p:cNvPr>
          <p:cNvGrpSpPr/>
          <p:nvPr/>
        </p:nvGrpSpPr>
        <p:grpSpPr>
          <a:xfrm>
            <a:off x="4050670" y="6021288"/>
            <a:ext cx="4090660" cy="341302"/>
            <a:chOff x="4381430" y="2965463"/>
            <a:chExt cx="4090660" cy="341302"/>
          </a:xfrm>
        </p:grpSpPr>
        <p:grpSp>
          <p:nvGrpSpPr>
            <p:cNvPr id="52" name="组合 51">
              <a:extLst>
                <a:ext uri="{FF2B5EF4-FFF2-40B4-BE49-F238E27FC236}">
                  <a16:creationId xmlns:a16="http://schemas.microsoft.com/office/drawing/2014/main" id="{436205CA-26EE-49E3-8CD1-ED6EF4AEE41C}"/>
                </a:ext>
              </a:extLst>
            </p:cNvPr>
            <p:cNvGrpSpPr/>
            <p:nvPr/>
          </p:nvGrpSpPr>
          <p:grpSpPr>
            <a:xfrm>
              <a:off x="4381430" y="2965463"/>
              <a:ext cx="1765370" cy="341302"/>
              <a:chOff x="4381430" y="2858500"/>
              <a:chExt cx="1765370" cy="341302"/>
            </a:xfrm>
          </p:grpSpPr>
          <p:sp>
            <p:nvSpPr>
              <p:cNvPr id="56" name="矩形: 圆角 55">
                <a:extLst>
                  <a:ext uri="{FF2B5EF4-FFF2-40B4-BE49-F238E27FC236}">
                    <a16:creationId xmlns:a16="http://schemas.microsoft.com/office/drawing/2014/main" id="{D4791B52-F4FD-4411-A5F8-78DC93A02F66}"/>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57" name="副标题 16">
                <a:extLst>
                  <a:ext uri="{FF2B5EF4-FFF2-40B4-BE49-F238E27FC236}">
                    <a16:creationId xmlns:a16="http://schemas.microsoft.com/office/drawing/2014/main" id="{AFCE5FD3-A6E4-4B69-927C-7EE5EE85CA5A}"/>
                  </a:ext>
                </a:extLst>
              </p:cNvPr>
              <p:cNvSpPr txBox="1">
                <a:spLocks/>
              </p:cNvSpPr>
              <p:nvPr/>
            </p:nvSpPr>
            <p:spPr>
              <a:xfrm>
                <a:off x="4687035" y="2858500"/>
                <a:ext cx="1154163"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zh-CN" altLang="en-US" sz="1800" b="1" i="0" u="none" strike="noStrike" kern="1200" cap="none" spc="0" normalizeH="0" baseline="0" noProof="0" dirty="0">
                    <a:ln>
                      <a:noFill/>
                    </a:ln>
                    <a:solidFill>
                      <a:prstClr val="white"/>
                    </a:solidFill>
                    <a:effectLst/>
                    <a:uLnTx/>
                    <a:uFillTx/>
                    <a:latin typeface="微软雅黑 Light"/>
                    <a:ea typeface="微软雅黑 Light"/>
                  </a:rPr>
                  <a:t>金陵情报站</a:t>
                </a:r>
              </a:p>
            </p:txBody>
          </p:sp>
        </p:grpSp>
        <p:grpSp>
          <p:nvGrpSpPr>
            <p:cNvPr id="53" name="组合 52">
              <a:extLst>
                <a:ext uri="{FF2B5EF4-FFF2-40B4-BE49-F238E27FC236}">
                  <a16:creationId xmlns:a16="http://schemas.microsoft.com/office/drawing/2014/main" id="{4033DEA2-5741-45F4-AAD9-8F7723E54CD1}"/>
                </a:ext>
              </a:extLst>
            </p:cNvPr>
            <p:cNvGrpSpPr/>
            <p:nvPr/>
          </p:nvGrpSpPr>
          <p:grpSpPr>
            <a:xfrm>
              <a:off x="6706720" y="2965463"/>
              <a:ext cx="1765370" cy="341302"/>
              <a:chOff x="4381430" y="2858500"/>
              <a:chExt cx="1765370" cy="341302"/>
            </a:xfrm>
          </p:grpSpPr>
          <p:sp>
            <p:nvSpPr>
              <p:cNvPr id="54" name="矩形: 圆角 53">
                <a:extLst>
                  <a:ext uri="{FF2B5EF4-FFF2-40B4-BE49-F238E27FC236}">
                    <a16:creationId xmlns:a16="http://schemas.microsoft.com/office/drawing/2014/main" id="{5785A2EF-3D15-486B-860F-718362246C1C}"/>
                  </a:ext>
                </a:extLst>
              </p:cNvPr>
              <p:cNvSpPr/>
              <p:nvPr/>
            </p:nvSpPr>
            <p:spPr>
              <a:xfrm>
                <a:off x="4381430" y="2859397"/>
                <a:ext cx="1765370" cy="340405"/>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endParaRPr>
              </a:p>
            </p:txBody>
          </p:sp>
          <p:sp>
            <p:nvSpPr>
              <p:cNvPr id="55" name="副标题 16">
                <a:extLst>
                  <a:ext uri="{FF2B5EF4-FFF2-40B4-BE49-F238E27FC236}">
                    <a16:creationId xmlns:a16="http://schemas.microsoft.com/office/drawing/2014/main" id="{424AEEE3-EA88-4DED-B5D2-08BC4180CD74}"/>
                  </a:ext>
                </a:extLst>
              </p:cNvPr>
              <p:cNvSpPr txBox="1">
                <a:spLocks/>
              </p:cNvSpPr>
              <p:nvPr/>
            </p:nvSpPr>
            <p:spPr>
              <a:xfrm>
                <a:off x="4649364" y="2858500"/>
                <a:ext cx="1229504" cy="306046"/>
              </a:xfrm>
              <a:prstGeom prst="rect">
                <a:avLst/>
              </a:prstGeom>
              <a:noFill/>
            </p:spPr>
            <p:txBody>
              <a:bodyPr vert="horz" wrap="none" lIns="0" tIns="0" rIns="0" bIns="0" rtlCol="0" anchor="ctr">
                <a:spAutoFit/>
              </a:bodyPr>
              <a:lstStyle>
                <a:lvl1pPr marL="0" indent="0" algn="ctr" defTabSz="914400" rtl="0" eaLnBrk="1" latinLnBrk="0" hangingPunct="1">
                  <a:lnSpc>
                    <a:spcPct val="90000"/>
                  </a:lnSpc>
                  <a:spcBef>
                    <a:spcPts val="1000"/>
                  </a:spcBef>
                  <a:buFont typeface="Arial" panose="020B0604020202020204" pitchFamily="34" charset="0"/>
                  <a:buNone/>
                  <a:defRPr lang="zh-CN" altLang="en-US" sz="1800" b="0" kern="1200" dirty="0">
                    <a:solidFill>
                      <a:schemeClr val="bg1">
                        <a:lumMod val="75000"/>
                      </a:schemeClr>
                    </a:solidFill>
                    <a:latin typeface="+mn-lt"/>
                    <a:ea typeface="+mn-ea"/>
                    <a:cs typeface="+mn-ea"/>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tabLst/>
                  <a:defRPr/>
                </a:pPr>
                <a:r>
                  <a:rPr kumimoji="0" lang="en-US" altLang="zh-CN" sz="1800" b="1" i="0" u="none" strike="noStrike" kern="1200" cap="none" spc="0" normalizeH="0" baseline="0" noProof="0" dirty="0">
                    <a:ln>
                      <a:noFill/>
                    </a:ln>
                    <a:solidFill>
                      <a:prstClr val="white"/>
                    </a:solidFill>
                    <a:effectLst/>
                    <a:uLnTx/>
                    <a:uFillTx/>
                    <a:latin typeface="微软雅黑 Light"/>
                    <a:ea typeface="微软雅黑 Light"/>
                  </a:rPr>
                  <a:t>2023-08-06</a:t>
                </a:r>
              </a:p>
            </p:txBody>
          </p:sp>
        </p:grpSp>
      </p:grpSp>
      <p:cxnSp>
        <p:nvCxnSpPr>
          <p:cNvPr id="6" name="直接连接符 5">
            <a:extLst>
              <a:ext uri="{FF2B5EF4-FFF2-40B4-BE49-F238E27FC236}">
                <a16:creationId xmlns:a16="http://schemas.microsoft.com/office/drawing/2014/main" id="{2F8232FF-5A1D-40C3-855E-0ECB2E876267}"/>
              </a:ext>
            </a:extLst>
          </p:cNvPr>
          <p:cNvCxnSpPr/>
          <p:nvPr/>
        </p:nvCxnSpPr>
        <p:spPr>
          <a:xfrm>
            <a:off x="1199456" y="5085184"/>
            <a:ext cx="9793088"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F1B20E3E-32B0-4DAB-8273-3E86C35888DF}"/>
              </a:ext>
            </a:extLst>
          </p:cNvPr>
          <p:cNvGrpSpPr/>
          <p:nvPr/>
        </p:nvGrpSpPr>
        <p:grpSpPr>
          <a:xfrm>
            <a:off x="3795654" y="836712"/>
            <a:ext cx="4600691" cy="1524353"/>
            <a:chOff x="3706419" y="908720"/>
            <a:chExt cx="4600691" cy="1524353"/>
          </a:xfrm>
        </p:grpSpPr>
        <p:pic>
          <p:nvPicPr>
            <p:cNvPr id="24" name="图片 23">
              <a:extLst>
                <a:ext uri="{FF2B5EF4-FFF2-40B4-BE49-F238E27FC236}">
                  <a16:creationId xmlns:a16="http://schemas.microsoft.com/office/drawing/2014/main" id="{CA5C8138-86DF-4429-8D30-591814818A9D}"/>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4000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3706419" y="908720"/>
              <a:ext cx="1524353" cy="1524353"/>
            </a:xfrm>
            <a:prstGeom prst="rect">
              <a:avLst/>
            </a:prstGeom>
          </p:spPr>
        </p:pic>
        <p:pic>
          <p:nvPicPr>
            <p:cNvPr id="25" name="图片 24">
              <a:extLst>
                <a:ext uri="{FF2B5EF4-FFF2-40B4-BE49-F238E27FC236}">
                  <a16:creationId xmlns:a16="http://schemas.microsoft.com/office/drawing/2014/main" id="{0CE23A02-DC3B-407D-81F5-8D7EB213A6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13931" y="1057565"/>
              <a:ext cx="3079111" cy="818764"/>
            </a:xfrm>
            <a:prstGeom prst="rect">
              <a:avLst/>
            </a:prstGeom>
          </p:spPr>
        </p:pic>
        <p:sp>
          <p:nvSpPr>
            <p:cNvPr id="28" name="文本框 27">
              <a:extLst>
                <a:ext uri="{FF2B5EF4-FFF2-40B4-BE49-F238E27FC236}">
                  <a16:creationId xmlns:a16="http://schemas.microsoft.com/office/drawing/2014/main" id="{F5E72FCA-1494-4152-BA4C-EBEFA331BE8D}"/>
                </a:ext>
              </a:extLst>
            </p:cNvPr>
            <p:cNvSpPr txBox="1"/>
            <p:nvPr/>
          </p:nvSpPr>
          <p:spPr>
            <a:xfrm>
              <a:off x="5269000" y="1876329"/>
              <a:ext cx="3038110" cy="369332"/>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solidFill>
                  <a:effectLst/>
                  <a:uLnTx/>
                  <a:uFillTx/>
                  <a:latin typeface="Arial" panose="020B0604020202020204" pitchFamily="34" charset="0"/>
                  <a:ea typeface="微软雅黑 Light"/>
                  <a:cs typeface="Arial" panose="020B0604020202020204" pitchFamily="34" charset="0"/>
                </a:rPr>
                <a:t>SOUTHEAST UNIVERSITY</a:t>
              </a:r>
              <a:endParaRPr kumimoji="0" lang="zh-CN" altLang="en-US" sz="1800" b="1" i="0" u="none" strike="noStrike" kern="1200" cap="none" spc="0" normalizeH="0" baseline="0" noProof="0" dirty="0">
                <a:ln>
                  <a:noFill/>
                </a:ln>
                <a:solidFill>
                  <a:prstClr val="white"/>
                </a:solidFill>
                <a:effectLst/>
                <a:uLnTx/>
                <a:uFillTx/>
                <a:latin typeface="Arial" panose="020B0604020202020204" pitchFamily="34" charset="0"/>
                <a:ea typeface="微软雅黑 Light"/>
                <a:cs typeface="Arial" panose="020B0604020202020204" pitchFamily="34" charset="0"/>
              </a:endParaRPr>
            </a:p>
          </p:txBody>
        </p:sp>
      </p:grpSp>
      <p:pic>
        <p:nvPicPr>
          <p:cNvPr id="29" name="图片 28">
            <a:extLst>
              <a:ext uri="{FF2B5EF4-FFF2-40B4-BE49-F238E27FC236}">
                <a16:creationId xmlns:a16="http://schemas.microsoft.com/office/drawing/2014/main" id="{798E8A69-6F20-4305-BE5F-B3AD77B56967}"/>
              </a:ext>
            </a:extLst>
          </p:cNvPr>
          <p:cNvPicPr>
            <a:picLocks noChangeAspect="1"/>
          </p:cNvPicPr>
          <p:nvPr/>
        </p:nvPicPr>
        <p:blipFill>
          <a:blip r:embed="rId7" cstate="print">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227078" y="5916898"/>
            <a:ext cx="2419384" cy="748497"/>
          </a:xfrm>
          <a:prstGeom prst="rect">
            <a:avLst/>
          </a:prstGeom>
        </p:spPr>
      </p:pic>
    </p:spTree>
    <p:extLst>
      <p:ext uri="{BB962C8B-B14F-4D97-AF65-F5344CB8AC3E}">
        <p14:creationId xmlns:p14="http://schemas.microsoft.com/office/powerpoint/2010/main" val="211900687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a:extLst>
              <a:ext uri="{FF2B5EF4-FFF2-40B4-BE49-F238E27FC236}">
                <a16:creationId xmlns:a16="http://schemas.microsoft.com/office/drawing/2014/main" id="{3E69F5A5-B20C-44DD-BEFE-64DE10DFF544}"/>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416" b="4416"/>
          <a:stretch>
            <a:fillRect/>
          </a:stretch>
        </p:blipFill>
        <p:spPr/>
      </p:pic>
    </p:spTree>
    <p:extLst>
      <p:ext uri="{BB962C8B-B14F-4D97-AF65-F5344CB8AC3E}">
        <p14:creationId xmlns:p14="http://schemas.microsoft.com/office/powerpoint/2010/main" val="44246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产生背景</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grpSp>
        <p:nvGrpSpPr>
          <p:cNvPr id="8" name="组合 7">
            <a:extLst>
              <a:ext uri="{FF2B5EF4-FFF2-40B4-BE49-F238E27FC236}">
                <a16:creationId xmlns:a16="http://schemas.microsoft.com/office/drawing/2014/main" id="{60BBC539-E2F5-4A87-ADE3-4089F730BFCF}"/>
              </a:ext>
            </a:extLst>
          </p:cNvPr>
          <p:cNvGrpSpPr/>
          <p:nvPr/>
        </p:nvGrpSpPr>
        <p:grpSpPr>
          <a:xfrm>
            <a:off x="453686" y="1828800"/>
            <a:ext cx="5426290" cy="3725333"/>
            <a:chOff x="1998133" y="1828800"/>
            <a:chExt cx="4850226" cy="3725333"/>
          </a:xfrm>
        </p:grpSpPr>
        <p:sp>
          <p:nvSpPr>
            <p:cNvPr id="9" name="流程图: 文档 8">
              <a:extLst>
                <a:ext uri="{FF2B5EF4-FFF2-40B4-BE49-F238E27FC236}">
                  <a16:creationId xmlns:a16="http://schemas.microsoft.com/office/drawing/2014/main" id="{669BE756-DA44-41E4-BFA7-9B4F30FA3A76}"/>
                </a:ext>
              </a:extLst>
            </p:cNvPr>
            <p:cNvSpPr/>
            <p:nvPr/>
          </p:nvSpPr>
          <p:spPr>
            <a:xfrm rot="16200000">
              <a:off x="3475238" y="1976120"/>
              <a:ext cx="3315550" cy="3430692"/>
            </a:xfrm>
            <a:prstGeom prst="flowChartDocument">
              <a:avLst/>
            </a:prstGeom>
            <a:solidFill>
              <a:sysClr val="window" lastClr="FFFFFF"/>
            </a:solidFill>
            <a:ln w="12700" cap="flat" cmpd="sng" algn="ctr">
              <a:solidFill>
                <a:srgbClr val="034C9C"/>
              </a:solid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0" name="矩形: 圆角 9">
              <a:extLst>
                <a:ext uri="{FF2B5EF4-FFF2-40B4-BE49-F238E27FC236}">
                  <a16:creationId xmlns:a16="http://schemas.microsoft.com/office/drawing/2014/main" id="{5027F619-2B7D-4B0D-8296-966FC976070C}"/>
                </a:ext>
              </a:extLst>
            </p:cNvPr>
            <p:cNvSpPr/>
            <p:nvPr/>
          </p:nvSpPr>
          <p:spPr>
            <a:xfrm>
              <a:off x="1998133" y="1828800"/>
              <a:ext cx="1454653" cy="3725333"/>
            </a:xfrm>
            <a:prstGeom prst="roundRect">
              <a:avLst>
                <a:gd name="adj" fmla="val 3498"/>
              </a:avLst>
            </a:prstGeom>
            <a:solidFill>
              <a:srgbClr val="034C9C"/>
            </a:solidFill>
            <a:ln w="12700" cap="flat" cmpd="sng" algn="ctr">
              <a:no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11" name="文本框 10">
            <a:extLst>
              <a:ext uri="{FF2B5EF4-FFF2-40B4-BE49-F238E27FC236}">
                <a16:creationId xmlns:a16="http://schemas.microsoft.com/office/drawing/2014/main" id="{8B1F6E4A-ED47-4246-B93D-BDA9D90378C6}"/>
              </a:ext>
            </a:extLst>
          </p:cNvPr>
          <p:cNvSpPr txBox="1"/>
          <p:nvPr/>
        </p:nvSpPr>
        <p:spPr>
          <a:xfrm>
            <a:off x="847154" y="2696801"/>
            <a:ext cx="923330" cy="1989328"/>
          </a:xfrm>
          <a:prstGeom prst="rect">
            <a:avLst/>
          </a:prstGeom>
          <a:noFill/>
        </p:spPr>
        <p:txBody>
          <a:bodyPr vert="eaVert" wrap="square" rtlCol="0">
            <a:spAutoFit/>
          </a:bodyPr>
          <a:lstStyle/>
          <a:p>
            <a:pPr algn="ctr"/>
            <a:r>
              <a:rPr lang="en-US" altLang="zh-CN" sz="4800" b="1" spc="200" dirty="0">
                <a:solidFill>
                  <a:srgbClr val="0168B0">
                    <a:lumMod val="20000"/>
                    <a:lumOff val="80000"/>
                    <a:alpha val="10000"/>
                  </a:srgbClr>
                </a:solidFill>
                <a:latin typeface="阿里巴巴普惠体 R"/>
              </a:rPr>
              <a:t>01</a:t>
            </a:r>
            <a:endParaRPr lang="zh-CN" altLang="en-US" sz="4800" b="1" spc="200" dirty="0">
              <a:solidFill>
                <a:srgbClr val="0168B0">
                  <a:lumMod val="20000"/>
                  <a:lumOff val="80000"/>
                  <a:alpha val="10000"/>
                </a:srgbClr>
              </a:solidFill>
              <a:latin typeface="阿里巴巴普惠体 R"/>
            </a:endParaRPr>
          </a:p>
        </p:txBody>
      </p:sp>
      <p:sp>
        <p:nvSpPr>
          <p:cNvPr id="15" name="矩形 14">
            <a:extLst>
              <a:ext uri="{FF2B5EF4-FFF2-40B4-BE49-F238E27FC236}">
                <a16:creationId xmlns:a16="http://schemas.microsoft.com/office/drawing/2014/main" id="{63EF7FC5-123F-42C0-978C-5CB577E42A68}"/>
              </a:ext>
            </a:extLst>
          </p:cNvPr>
          <p:cNvSpPr>
            <a:spLocks noChangeAspect="1"/>
          </p:cNvSpPr>
          <p:nvPr/>
        </p:nvSpPr>
        <p:spPr>
          <a:xfrm>
            <a:off x="2163952" y="2303970"/>
            <a:ext cx="2460930" cy="2774990"/>
          </a:xfrm>
          <a:prstGeom prst="rect">
            <a:avLst/>
          </a:prstGeom>
        </p:spPr>
        <p:txBody>
          <a:bodyPr wrap="none" anchor="ctr" anchorCtr="0">
            <a:noAutofit/>
          </a:bodyPr>
          <a:lstStyle/>
          <a:p>
            <a:pPr>
              <a:lnSpc>
                <a:spcPct val="140000"/>
              </a:lnSpc>
            </a:pPr>
            <a:r>
              <a:rPr lang="zh-CN" altLang="en-US" sz="1600" dirty="0">
                <a:solidFill>
                  <a:srgbClr val="44546A">
                    <a:lumMod val="75000"/>
                  </a:srgbClr>
                </a:solidFill>
                <a:latin typeface="阿里巴巴普惠体 R"/>
              </a:rPr>
              <a:t>欧几里得空间</a:t>
            </a:r>
            <a:endParaRPr lang="en-US" altLang="zh-CN" sz="1600" dirty="0">
              <a:solidFill>
                <a:srgbClr val="44546A">
                  <a:lumMod val="75000"/>
                </a:srgbClr>
              </a:solidFill>
              <a:latin typeface="阿里巴巴普惠体 R"/>
            </a:endParaRPr>
          </a:p>
          <a:p>
            <a:pPr>
              <a:lnSpc>
                <a:spcPct val="140000"/>
              </a:lnSpc>
            </a:pPr>
            <a:r>
              <a:rPr lang="zh-CN" altLang="en-US" sz="1600" dirty="0">
                <a:solidFill>
                  <a:srgbClr val="44546A">
                    <a:lumMod val="75000"/>
                  </a:srgbClr>
                </a:solidFill>
                <a:latin typeface="阿里巴巴普惠体 R"/>
              </a:rPr>
              <a:t>规则结构数据（序列、网格）</a:t>
            </a:r>
            <a:endParaRPr lang="en-US" altLang="zh-CN" sz="1600" dirty="0">
              <a:solidFill>
                <a:srgbClr val="44546A">
                  <a:lumMod val="75000"/>
                </a:srgbClr>
              </a:solidFill>
              <a:latin typeface="阿里巴巴普惠体 R"/>
            </a:endParaRPr>
          </a:p>
          <a:p>
            <a:pPr>
              <a:lnSpc>
                <a:spcPct val="140000"/>
              </a:lnSpc>
            </a:pPr>
            <a:r>
              <a:rPr lang="zh-CN" altLang="en-US" sz="1600" dirty="0">
                <a:solidFill>
                  <a:srgbClr val="44546A">
                    <a:lumMod val="75000"/>
                  </a:srgbClr>
                </a:solidFill>
                <a:latin typeface="阿里巴巴普惠体 R"/>
              </a:rPr>
              <a:t>邻居关系静态且固定，基于位置</a:t>
            </a:r>
            <a:endParaRPr lang="en-US" altLang="zh-CN" sz="1600" dirty="0">
              <a:solidFill>
                <a:srgbClr val="44546A">
                  <a:lumMod val="75000"/>
                </a:srgbClr>
              </a:solidFill>
              <a:latin typeface="阿里巴巴普惠体 R"/>
            </a:endParaRPr>
          </a:p>
          <a:p>
            <a:pPr>
              <a:lnSpc>
                <a:spcPct val="140000"/>
              </a:lnSpc>
            </a:pPr>
            <a:r>
              <a:rPr lang="zh-CN" altLang="en-US" sz="1600" dirty="0">
                <a:solidFill>
                  <a:srgbClr val="44546A">
                    <a:lumMod val="75000"/>
                  </a:srgbClr>
                </a:solidFill>
                <a:latin typeface="阿里巴巴普惠体 R"/>
              </a:rPr>
              <a:t>结构规则且维度固定</a:t>
            </a:r>
            <a:endParaRPr lang="en-US" altLang="zh-CN" sz="1600" dirty="0">
              <a:solidFill>
                <a:srgbClr val="44546A">
                  <a:lumMod val="75000"/>
                </a:srgbClr>
              </a:solidFill>
              <a:latin typeface="阿里巴巴普惠体 R"/>
            </a:endParaRPr>
          </a:p>
          <a:p>
            <a:pPr>
              <a:lnSpc>
                <a:spcPct val="140000"/>
              </a:lnSpc>
            </a:pPr>
            <a:r>
              <a:rPr lang="zh-CN" altLang="en-US" sz="1600" dirty="0">
                <a:solidFill>
                  <a:srgbClr val="44546A">
                    <a:lumMod val="75000"/>
                  </a:srgbClr>
                </a:solidFill>
                <a:latin typeface="阿里巴巴普惠体 R"/>
              </a:rPr>
              <a:t>存在固定顺序，如序列中的时间排列</a:t>
            </a:r>
            <a:endParaRPr lang="en-US" altLang="zh-CN" sz="1600" dirty="0">
              <a:solidFill>
                <a:srgbClr val="44546A">
                  <a:lumMod val="75000"/>
                </a:srgbClr>
              </a:solidFill>
              <a:latin typeface="阿里巴巴普惠体 R"/>
            </a:endParaRPr>
          </a:p>
        </p:txBody>
      </p:sp>
      <p:sp>
        <p:nvSpPr>
          <p:cNvPr id="16" name="文本框 15">
            <a:extLst>
              <a:ext uri="{FF2B5EF4-FFF2-40B4-BE49-F238E27FC236}">
                <a16:creationId xmlns:a16="http://schemas.microsoft.com/office/drawing/2014/main" id="{F42028A4-3790-44A6-A8A0-B99660243EB1}"/>
              </a:ext>
            </a:extLst>
          </p:cNvPr>
          <p:cNvSpPr txBox="1"/>
          <p:nvPr/>
        </p:nvSpPr>
        <p:spPr>
          <a:xfrm>
            <a:off x="1031820" y="2447078"/>
            <a:ext cx="553998" cy="2488774"/>
          </a:xfrm>
          <a:prstGeom prst="rect">
            <a:avLst/>
          </a:prstGeom>
          <a:noFill/>
        </p:spPr>
        <p:txBody>
          <a:bodyPr vert="eaVert" wrap="square" rtlCol="0">
            <a:spAutoFit/>
          </a:bodyPr>
          <a:lstStyle/>
          <a:p>
            <a:pPr algn="ctr"/>
            <a:r>
              <a:rPr lang="zh-CN" altLang="en-US" sz="2400" b="1" spc="200" dirty="0">
                <a:solidFill>
                  <a:prstClr val="white"/>
                </a:solidFill>
                <a:latin typeface="阿里巴巴普惠体 R"/>
              </a:rPr>
              <a:t>传统数据结构</a:t>
            </a:r>
          </a:p>
        </p:txBody>
      </p:sp>
      <p:grpSp>
        <p:nvGrpSpPr>
          <p:cNvPr id="6" name="组合 5">
            <a:extLst>
              <a:ext uri="{FF2B5EF4-FFF2-40B4-BE49-F238E27FC236}">
                <a16:creationId xmlns:a16="http://schemas.microsoft.com/office/drawing/2014/main" id="{9E8E23C3-01F3-E66B-F178-174D23E23023}"/>
              </a:ext>
            </a:extLst>
          </p:cNvPr>
          <p:cNvGrpSpPr/>
          <p:nvPr/>
        </p:nvGrpSpPr>
        <p:grpSpPr>
          <a:xfrm>
            <a:off x="6381410" y="1828800"/>
            <a:ext cx="5498284" cy="3725333"/>
            <a:chOff x="1896167" y="1828800"/>
            <a:chExt cx="4952192" cy="3725333"/>
          </a:xfrm>
        </p:grpSpPr>
        <p:sp>
          <p:nvSpPr>
            <p:cNvPr id="7" name="流程图: 文档 6">
              <a:extLst>
                <a:ext uri="{FF2B5EF4-FFF2-40B4-BE49-F238E27FC236}">
                  <a16:creationId xmlns:a16="http://schemas.microsoft.com/office/drawing/2014/main" id="{2F4FFD28-FD3F-8264-7262-142E8B390CDF}"/>
                </a:ext>
              </a:extLst>
            </p:cNvPr>
            <p:cNvSpPr/>
            <p:nvPr/>
          </p:nvSpPr>
          <p:spPr>
            <a:xfrm rot="16200000">
              <a:off x="3475238" y="1976120"/>
              <a:ext cx="3315550" cy="3430692"/>
            </a:xfrm>
            <a:prstGeom prst="flowChartDocument">
              <a:avLst/>
            </a:prstGeom>
            <a:solidFill>
              <a:sysClr val="window" lastClr="FFFFFF"/>
            </a:solidFill>
            <a:ln w="12700" cap="flat" cmpd="sng" algn="ctr">
              <a:solidFill>
                <a:srgbClr val="034C9C"/>
              </a:solid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20" name="矩形: 圆角 19">
              <a:extLst>
                <a:ext uri="{FF2B5EF4-FFF2-40B4-BE49-F238E27FC236}">
                  <a16:creationId xmlns:a16="http://schemas.microsoft.com/office/drawing/2014/main" id="{DF0CBC80-CDAA-58F5-9A65-C5C742D7DBC6}"/>
                </a:ext>
              </a:extLst>
            </p:cNvPr>
            <p:cNvSpPr/>
            <p:nvPr/>
          </p:nvSpPr>
          <p:spPr>
            <a:xfrm>
              <a:off x="1896167" y="1828800"/>
              <a:ext cx="1581934" cy="3725333"/>
            </a:xfrm>
            <a:prstGeom prst="roundRect">
              <a:avLst>
                <a:gd name="adj" fmla="val 3498"/>
              </a:avLst>
            </a:prstGeom>
            <a:solidFill>
              <a:srgbClr val="034C9C"/>
            </a:solidFill>
            <a:ln w="12700" cap="flat" cmpd="sng" algn="ctr">
              <a:noFill/>
              <a:prstDash val="solid"/>
              <a:miter lim="800000"/>
            </a:ln>
            <a:effectLst>
              <a:outerShdw blurRad="381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22" name="文本框 21">
            <a:extLst>
              <a:ext uri="{FF2B5EF4-FFF2-40B4-BE49-F238E27FC236}">
                <a16:creationId xmlns:a16="http://schemas.microsoft.com/office/drawing/2014/main" id="{B09BE320-6D67-FAE2-851D-FEAE88761675}"/>
              </a:ext>
            </a:extLst>
          </p:cNvPr>
          <p:cNvSpPr txBox="1"/>
          <p:nvPr/>
        </p:nvSpPr>
        <p:spPr>
          <a:xfrm>
            <a:off x="6888088" y="2696801"/>
            <a:ext cx="923330" cy="1989328"/>
          </a:xfrm>
          <a:prstGeom prst="rect">
            <a:avLst/>
          </a:prstGeom>
          <a:noFill/>
        </p:spPr>
        <p:txBody>
          <a:bodyPr vert="eaVert" wrap="square" rtlCol="0">
            <a:spAutoFit/>
          </a:bodyPr>
          <a:lstStyle/>
          <a:p>
            <a:pPr algn="ctr"/>
            <a:r>
              <a:rPr lang="en-US" altLang="zh-CN" sz="4800" b="1" spc="200" dirty="0">
                <a:solidFill>
                  <a:srgbClr val="0168B0">
                    <a:lumMod val="20000"/>
                    <a:lumOff val="80000"/>
                    <a:alpha val="10000"/>
                  </a:srgbClr>
                </a:solidFill>
                <a:latin typeface="阿里巴巴普惠体 R"/>
              </a:rPr>
              <a:t>02</a:t>
            </a:r>
            <a:endParaRPr lang="zh-CN" altLang="en-US" sz="4800" b="1" spc="200" dirty="0">
              <a:solidFill>
                <a:srgbClr val="0168B0">
                  <a:lumMod val="20000"/>
                  <a:lumOff val="80000"/>
                  <a:alpha val="10000"/>
                </a:srgbClr>
              </a:solidFill>
              <a:latin typeface="阿里巴巴普惠体 R"/>
            </a:endParaRPr>
          </a:p>
        </p:txBody>
      </p:sp>
      <p:sp>
        <p:nvSpPr>
          <p:cNvPr id="23" name="矩形 22">
            <a:extLst>
              <a:ext uri="{FF2B5EF4-FFF2-40B4-BE49-F238E27FC236}">
                <a16:creationId xmlns:a16="http://schemas.microsoft.com/office/drawing/2014/main" id="{971D0BEC-6AF2-E05B-017A-8F8205FC86B3}"/>
              </a:ext>
            </a:extLst>
          </p:cNvPr>
          <p:cNvSpPr>
            <a:spLocks noChangeAspect="1"/>
          </p:cNvSpPr>
          <p:nvPr/>
        </p:nvSpPr>
        <p:spPr>
          <a:xfrm>
            <a:off x="8204886" y="2303970"/>
            <a:ext cx="3219706" cy="2774990"/>
          </a:xfrm>
          <a:prstGeom prst="rect">
            <a:avLst/>
          </a:prstGeom>
        </p:spPr>
        <p:txBody>
          <a:bodyPr wrap="none" anchor="ctr" anchorCtr="0">
            <a:noAutofit/>
          </a:bodyPr>
          <a:lstStyle/>
          <a:p>
            <a:pPr>
              <a:lnSpc>
                <a:spcPct val="140000"/>
              </a:lnSpc>
            </a:pPr>
            <a:r>
              <a:rPr lang="zh-CN" altLang="en-US" sz="1600" dirty="0">
                <a:solidFill>
                  <a:srgbClr val="44546A">
                    <a:lumMod val="75000"/>
                  </a:srgbClr>
                </a:solidFill>
                <a:latin typeface="阿里巴巴普惠体 R"/>
              </a:rPr>
              <a:t>非欧几里得空间</a:t>
            </a:r>
            <a:endParaRPr lang="en-US" altLang="zh-CN" sz="1600" dirty="0">
              <a:solidFill>
                <a:srgbClr val="44546A">
                  <a:lumMod val="75000"/>
                </a:srgbClr>
              </a:solidFill>
              <a:latin typeface="阿里巴巴普惠体 R"/>
            </a:endParaRPr>
          </a:p>
          <a:p>
            <a:pPr>
              <a:lnSpc>
                <a:spcPct val="140000"/>
              </a:lnSpc>
            </a:pPr>
            <a:r>
              <a:rPr lang="zh-CN" altLang="en-US" sz="1600" dirty="0">
                <a:solidFill>
                  <a:srgbClr val="44546A">
                    <a:lumMod val="75000"/>
                  </a:srgbClr>
                </a:solidFill>
                <a:latin typeface="阿里巴巴普惠体 R"/>
              </a:rPr>
              <a:t>不规则结构数据（节点、边）</a:t>
            </a:r>
            <a:endParaRPr lang="en-US" altLang="zh-CN" sz="1600" dirty="0">
              <a:solidFill>
                <a:srgbClr val="44546A">
                  <a:lumMod val="75000"/>
                </a:srgbClr>
              </a:solidFill>
              <a:latin typeface="阿里巴巴普惠体 R"/>
            </a:endParaRPr>
          </a:p>
          <a:p>
            <a:pPr>
              <a:lnSpc>
                <a:spcPct val="140000"/>
              </a:lnSpc>
            </a:pPr>
            <a:r>
              <a:rPr lang="zh-CN" altLang="en-US" sz="1600" dirty="0">
                <a:solidFill>
                  <a:srgbClr val="44546A">
                    <a:lumMod val="75000"/>
                  </a:srgbClr>
                </a:solidFill>
                <a:latin typeface="阿里巴巴普惠体 R"/>
              </a:rPr>
              <a:t>邻居关系动态且灵活，拓扑连接</a:t>
            </a:r>
            <a:endParaRPr lang="en-US" altLang="zh-CN" sz="1600" dirty="0">
              <a:solidFill>
                <a:srgbClr val="44546A">
                  <a:lumMod val="75000"/>
                </a:srgbClr>
              </a:solidFill>
              <a:latin typeface="阿里巴巴普惠体 R"/>
            </a:endParaRPr>
          </a:p>
          <a:p>
            <a:pPr>
              <a:lnSpc>
                <a:spcPct val="140000"/>
              </a:lnSpc>
            </a:pPr>
            <a:r>
              <a:rPr lang="zh-CN" altLang="en-US" sz="1600" dirty="0">
                <a:solidFill>
                  <a:srgbClr val="44546A">
                    <a:lumMod val="75000"/>
                  </a:srgbClr>
                </a:solidFill>
                <a:latin typeface="阿里巴巴普惠体 R"/>
              </a:rPr>
              <a:t>结构复杂且维度动态变化</a:t>
            </a:r>
            <a:endParaRPr lang="en-US" altLang="zh-CN" sz="1600" dirty="0">
              <a:solidFill>
                <a:srgbClr val="44546A">
                  <a:lumMod val="75000"/>
                </a:srgbClr>
              </a:solidFill>
              <a:latin typeface="阿里巴巴普惠体 R"/>
            </a:endParaRPr>
          </a:p>
          <a:p>
            <a:pPr>
              <a:lnSpc>
                <a:spcPct val="140000"/>
              </a:lnSpc>
            </a:pPr>
            <a:r>
              <a:rPr lang="zh-CN" altLang="en-US" sz="1600" dirty="0">
                <a:solidFill>
                  <a:srgbClr val="44546A">
                    <a:lumMod val="75000"/>
                  </a:srgbClr>
                </a:solidFill>
                <a:latin typeface="阿里巴巴普惠体 R"/>
              </a:rPr>
              <a:t>无固定顺序，依赖节点连接</a:t>
            </a:r>
            <a:endParaRPr lang="en-US" altLang="zh-CN" sz="1600" dirty="0">
              <a:solidFill>
                <a:srgbClr val="44546A">
                  <a:lumMod val="75000"/>
                </a:srgbClr>
              </a:solidFill>
              <a:latin typeface="阿里巴巴普惠体 R"/>
            </a:endParaRPr>
          </a:p>
        </p:txBody>
      </p:sp>
      <p:sp>
        <p:nvSpPr>
          <p:cNvPr id="24" name="文本框 23">
            <a:extLst>
              <a:ext uri="{FF2B5EF4-FFF2-40B4-BE49-F238E27FC236}">
                <a16:creationId xmlns:a16="http://schemas.microsoft.com/office/drawing/2014/main" id="{AC191BE5-BCB0-BDBE-E790-11E3EC828CD5}"/>
              </a:ext>
            </a:extLst>
          </p:cNvPr>
          <p:cNvSpPr txBox="1"/>
          <p:nvPr/>
        </p:nvSpPr>
        <p:spPr>
          <a:xfrm>
            <a:off x="7072754" y="2447078"/>
            <a:ext cx="553998" cy="2488774"/>
          </a:xfrm>
          <a:prstGeom prst="rect">
            <a:avLst/>
          </a:prstGeom>
          <a:noFill/>
        </p:spPr>
        <p:txBody>
          <a:bodyPr vert="eaVert" wrap="square" rtlCol="0">
            <a:spAutoFit/>
          </a:bodyPr>
          <a:lstStyle/>
          <a:p>
            <a:pPr algn="ctr"/>
            <a:r>
              <a:rPr lang="zh-CN" altLang="en-US" sz="2400" b="1" spc="200" dirty="0">
                <a:solidFill>
                  <a:prstClr val="white"/>
                </a:solidFill>
                <a:latin typeface="阿里巴巴普惠体 R"/>
              </a:rPr>
              <a:t>图数据结构</a:t>
            </a:r>
          </a:p>
        </p:txBody>
      </p:sp>
      <p:pic>
        <p:nvPicPr>
          <p:cNvPr id="31" name="图片 30">
            <a:extLst>
              <a:ext uri="{FF2B5EF4-FFF2-40B4-BE49-F238E27FC236}">
                <a16:creationId xmlns:a16="http://schemas.microsoft.com/office/drawing/2014/main" id="{3EDB6361-5EBE-67E9-D2A5-5F37EAABAA23}"/>
              </a:ext>
            </a:extLst>
          </p:cNvPr>
          <p:cNvPicPr>
            <a:picLocks noChangeAspect="1"/>
          </p:cNvPicPr>
          <p:nvPr/>
        </p:nvPicPr>
        <p:blipFill>
          <a:blip r:embed="rId6"/>
          <a:stretch>
            <a:fillRect/>
          </a:stretch>
        </p:blipFill>
        <p:spPr>
          <a:xfrm>
            <a:off x="3994631" y="2109429"/>
            <a:ext cx="936597" cy="958597"/>
          </a:xfrm>
          <a:prstGeom prst="rect">
            <a:avLst/>
          </a:prstGeom>
        </p:spPr>
      </p:pic>
      <p:pic>
        <p:nvPicPr>
          <p:cNvPr id="33" name="图片 32">
            <a:extLst>
              <a:ext uri="{FF2B5EF4-FFF2-40B4-BE49-F238E27FC236}">
                <a16:creationId xmlns:a16="http://schemas.microsoft.com/office/drawing/2014/main" id="{30818826-9854-294B-B1C8-76AD15DC404A}"/>
              </a:ext>
            </a:extLst>
          </p:cNvPr>
          <p:cNvPicPr>
            <a:picLocks noChangeAspect="1"/>
          </p:cNvPicPr>
          <p:nvPr/>
        </p:nvPicPr>
        <p:blipFill>
          <a:blip r:embed="rId7"/>
          <a:stretch>
            <a:fillRect/>
          </a:stretch>
        </p:blipFill>
        <p:spPr>
          <a:xfrm>
            <a:off x="9912424" y="2109429"/>
            <a:ext cx="1163216" cy="1006963"/>
          </a:xfrm>
          <a:prstGeom prst="rect">
            <a:avLst/>
          </a:prstGeom>
        </p:spPr>
      </p:pic>
    </p:spTree>
    <p:extLst>
      <p:ext uri="{BB962C8B-B14F-4D97-AF65-F5344CB8AC3E}">
        <p14:creationId xmlns:p14="http://schemas.microsoft.com/office/powerpoint/2010/main" val="898975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14256" y="212796"/>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dirty="0">
                  <a:solidFill>
                    <a:prstClr val="white"/>
                  </a:solidFill>
                  <a:latin typeface="微软雅黑" panose="020B0503020204020204" pitchFamily="34" charset="-122"/>
                  <a:ea typeface="微软雅黑" panose="020B0503020204020204" pitchFamily="34" charset="-122"/>
                </a:rPr>
                <a:t>产生背景</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6" name="矩形: 圆角 5">
            <a:extLst>
              <a:ext uri="{FF2B5EF4-FFF2-40B4-BE49-F238E27FC236}">
                <a16:creationId xmlns:a16="http://schemas.microsoft.com/office/drawing/2014/main" id="{0B096738-9BD0-47CF-BC00-DF6137EDC189}"/>
              </a:ext>
            </a:extLst>
          </p:cNvPr>
          <p:cNvSpPr/>
          <p:nvPr/>
        </p:nvSpPr>
        <p:spPr>
          <a:xfrm>
            <a:off x="588818" y="1258071"/>
            <a:ext cx="10850991" cy="3348255"/>
          </a:xfrm>
          <a:prstGeom prst="roundRect">
            <a:avLst>
              <a:gd name="adj" fmla="val 2751"/>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egoe UI Light"/>
                <a:ea typeface="微软雅黑 Light"/>
                <a:cs typeface="+mn-cs"/>
              </a:rPr>
              <a:t>。</a:t>
            </a:r>
          </a:p>
        </p:txBody>
      </p:sp>
      <p:sp>
        <p:nvSpPr>
          <p:cNvPr id="7" name="矩形: 圆角 6">
            <a:extLst>
              <a:ext uri="{FF2B5EF4-FFF2-40B4-BE49-F238E27FC236}">
                <a16:creationId xmlns:a16="http://schemas.microsoft.com/office/drawing/2014/main" id="{2BE0C936-60F6-4EDD-8F3F-583A5869E065}"/>
              </a:ext>
            </a:extLst>
          </p:cNvPr>
          <p:cNvSpPr/>
          <p:nvPr/>
        </p:nvSpPr>
        <p:spPr>
          <a:xfrm>
            <a:off x="622824" y="4760400"/>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8" name="矩形: 圆角 7">
            <a:extLst>
              <a:ext uri="{FF2B5EF4-FFF2-40B4-BE49-F238E27FC236}">
                <a16:creationId xmlns:a16="http://schemas.microsoft.com/office/drawing/2014/main" id="{EA14F004-A05C-4197-9DC6-67F01DC99525}"/>
              </a:ext>
            </a:extLst>
          </p:cNvPr>
          <p:cNvSpPr/>
          <p:nvPr/>
        </p:nvSpPr>
        <p:spPr>
          <a:xfrm>
            <a:off x="3395010" y="4765162"/>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9" name="矩形: 圆角 8">
            <a:extLst>
              <a:ext uri="{FF2B5EF4-FFF2-40B4-BE49-F238E27FC236}">
                <a16:creationId xmlns:a16="http://schemas.microsoft.com/office/drawing/2014/main" id="{25507850-7DFC-4AC8-9847-71EFA6BCD1C1}"/>
              </a:ext>
            </a:extLst>
          </p:cNvPr>
          <p:cNvSpPr/>
          <p:nvPr/>
        </p:nvSpPr>
        <p:spPr>
          <a:xfrm>
            <a:off x="8939383" y="4765162"/>
            <a:ext cx="2531835"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0" name="文本框 9">
            <a:extLst>
              <a:ext uri="{FF2B5EF4-FFF2-40B4-BE49-F238E27FC236}">
                <a16:creationId xmlns:a16="http://schemas.microsoft.com/office/drawing/2014/main" id="{48C4129C-0A85-4B62-8949-7E6EF2D326B8}"/>
              </a:ext>
            </a:extLst>
          </p:cNvPr>
          <p:cNvSpPr txBox="1"/>
          <p:nvPr/>
        </p:nvSpPr>
        <p:spPr>
          <a:xfrm>
            <a:off x="4150015" y="1414674"/>
            <a:ext cx="4034362"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solidFill>
                <a:latin typeface="微软雅黑" panose="020B0503020204020204" pitchFamily="34" charset="-122"/>
                <a:ea typeface="微软雅黑" panose="020B0503020204020204" pitchFamily="34" charset="-122"/>
              </a:rPr>
              <a:t>传统深度学习的局限性</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11" name="直接连接符 10">
            <a:extLst>
              <a:ext uri="{FF2B5EF4-FFF2-40B4-BE49-F238E27FC236}">
                <a16:creationId xmlns:a16="http://schemas.microsoft.com/office/drawing/2014/main" id="{3123293B-A93D-4ECD-9E0E-09FC5BE5824A}"/>
              </a:ext>
            </a:extLst>
          </p:cNvPr>
          <p:cNvCxnSpPr>
            <a:cxnSpLocks/>
          </p:cNvCxnSpPr>
          <p:nvPr/>
        </p:nvCxnSpPr>
        <p:spPr>
          <a:xfrm>
            <a:off x="5864066" y="2073454"/>
            <a:ext cx="37369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2A95CAF-0A63-4637-88DB-6ADBB47F88D7}"/>
              </a:ext>
            </a:extLst>
          </p:cNvPr>
          <p:cNvSpPr txBox="1"/>
          <p:nvPr/>
        </p:nvSpPr>
        <p:spPr>
          <a:xfrm>
            <a:off x="551384" y="4739660"/>
            <a:ext cx="27574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034C9C">
                    <a:alpha val="10000"/>
                  </a:srgbClr>
                </a:solidFill>
                <a:effectLst/>
                <a:uLnTx/>
                <a:uFillTx/>
                <a:latin typeface="思源宋体 CN Heavy"/>
                <a:ea typeface="+mj-ea"/>
                <a:cs typeface="+mn-cs"/>
              </a:rPr>
              <a:t>01</a:t>
            </a:r>
            <a:endParaRPr kumimoji="0" lang="zh-CN" altLang="en-US" sz="9600" b="0" i="0" u="none" strike="noStrike" kern="1200" cap="none" spc="0" normalizeH="0" baseline="0" noProof="0" dirty="0">
              <a:ln>
                <a:noFill/>
              </a:ln>
              <a:solidFill>
                <a:srgbClr val="034C9C">
                  <a:alpha val="10000"/>
                </a:srgbClr>
              </a:solidFill>
              <a:effectLst/>
              <a:uLnTx/>
              <a:uFillTx/>
              <a:latin typeface="思源宋体 CN Heavy"/>
              <a:ea typeface="+mj-ea"/>
              <a:cs typeface="+mn-cs"/>
            </a:endParaRPr>
          </a:p>
        </p:txBody>
      </p:sp>
      <p:sp>
        <p:nvSpPr>
          <p:cNvPr id="14" name="文本框 13">
            <a:extLst>
              <a:ext uri="{FF2B5EF4-FFF2-40B4-BE49-F238E27FC236}">
                <a16:creationId xmlns:a16="http://schemas.microsoft.com/office/drawing/2014/main" id="{12D07623-4DCC-471A-9727-4709EE909AED}"/>
              </a:ext>
            </a:extLst>
          </p:cNvPr>
          <p:cNvSpPr txBox="1"/>
          <p:nvPr/>
        </p:nvSpPr>
        <p:spPr>
          <a:xfrm>
            <a:off x="763865" y="5229581"/>
            <a:ext cx="229178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无序</a:t>
            </a:r>
          </a:p>
        </p:txBody>
      </p:sp>
      <p:sp>
        <p:nvSpPr>
          <p:cNvPr id="15" name="矩形: 圆角 14">
            <a:extLst>
              <a:ext uri="{FF2B5EF4-FFF2-40B4-BE49-F238E27FC236}">
                <a16:creationId xmlns:a16="http://schemas.microsoft.com/office/drawing/2014/main" id="{8C96CC46-CC04-4BA1-940C-329DEF7D5509}"/>
              </a:ext>
            </a:extLst>
          </p:cNvPr>
          <p:cNvSpPr/>
          <p:nvPr/>
        </p:nvSpPr>
        <p:spPr>
          <a:xfrm>
            <a:off x="6167196" y="4765162"/>
            <a:ext cx="2619304" cy="1517750"/>
          </a:xfrm>
          <a:prstGeom prst="roundRect">
            <a:avLst>
              <a:gd name="adj" fmla="val 482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6" name="文本框 15">
            <a:extLst>
              <a:ext uri="{FF2B5EF4-FFF2-40B4-BE49-F238E27FC236}">
                <a16:creationId xmlns:a16="http://schemas.microsoft.com/office/drawing/2014/main" id="{85E702AE-55B0-4C6F-AD47-78903415992F}"/>
              </a:ext>
            </a:extLst>
          </p:cNvPr>
          <p:cNvSpPr txBox="1"/>
          <p:nvPr/>
        </p:nvSpPr>
        <p:spPr>
          <a:xfrm>
            <a:off x="3333351" y="4739660"/>
            <a:ext cx="27574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034C9C">
                    <a:alpha val="10000"/>
                  </a:srgbClr>
                </a:solidFill>
                <a:effectLst/>
                <a:uLnTx/>
                <a:uFillTx/>
                <a:latin typeface="思源宋体 CN Heavy"/>
                <a:ea typeface="+mj-ea"/>
                <a:cs typeface="+mn-cs"/>
              </a:rPr>
              <a:t>02</a:t>
            </a:r>
            <a:endParaRPr kumimoji="0" lang="zh-CN" altLang="en-US" sz="9600" b="0" i="0" u="none" strike="noStrike" kern="1200" cap="none" spc="0" normalizeH="0" baseline="0" noProof="0" dirty="0">
              <a:ln>
                <a:noFill/>
              </a:ln>
              <a:solidFill>
                <a:srgbClr val="034C9C">
                  <a:alpha val="10000"/>
                </a:srgbClr>
              </a:solidFill>
              <a:effectLst/>
              <a:uLnTx/>
              <a:uFillTx/>
              <a:latin typeface="思源宋体 CN Heavy"/>
              <a:ea typeface="+mj-ea"/>
              <a:cs typeface="+mn-cs"/>
            </a:endParaRPr>
          </a:p>
        </p:txBody>
      </p:sp>
      <p:sp>
        <p:nvSpPr>
          <p:cNvPr id="17" name="文本框 16">
            <a:extLst>
              <a:ext uri="{FF2B5EF4-FFF2-40B4-BE49-F238E27FC236}">
                <a16:creationId xmlns:a16="http://schemas.microsoft.com/office/drawing/2014/main" id="{2827D3B8-A69D-429A-9686-496D202EDF3C}"/>
              </a:ext>
            </a:extLst>
          </p:cNvPr>
          <p:cNvSpPr txBox="1"/>
          <p:nvPr/>
        </p:nvSpPr>
        <p:spPr>
          <a:xfrm>
            <a:off x="3581402" y="5229581"/>
            <a:ext cx="229178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solidFill>
                <a:latin typeface="微软雅黑" panose="020B0503020204020204" pitchFamily="34" charset="-122"/>
                <a:ea typeface="微软雅黑" panose="020B0503020204020204" pitchFamily="34" charset="-122"/>
              </a:rPr>
              <a:t>不规则</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a:extLst>
              <a:ext uri="{FF2B5EF4-FFF2-40B4-BE49-F238E27FC236}">
                <a16:creationId xmlns:a16="http://schemas.microsoft.com/office/drawing/2014/main" id="{9720427B-99E3-4F5D-97CC-77940EAC4837}"/>
              </a:ext>
            </a:extLst>
          </p:cNvPr>
          <p:cNvSpPr txBox="1"/>
          <p:nvPr/>
        </p:nvSpPr>
        <p:spPr>
          <a:xfrm>
            <a:off x="6087518" y="4739660"/>
            <a:ext cx="27574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034C9C">
                    <a:alpha val="10000"/>
                  </a:srgbClr>
                </a:solidFill>
                <a:effectLst/>
                <a:uLnTx/>
                <a:uFillTx/>
                <a:latin typeface="思源宋体 CN Heavy"/>
                <a:ea typeface="+mj-ea"/>
                <a:cs typeface="+mn-cs"/>
              </a:rPr>
              <a:t>03</a:t>
            </a:r>
            <a:endParaRPr kumimoji="0" lang="zh-CN" altLang="en-US" sz="9600" b="0" i="0" u="none" strike="noStrike" kern="1200" cap="none" spc="0" normalizeH="0" baseline="0" noProof="0" dirty="0">
              <a:ln>
                <a:noFill/>
              </a:ln>
              <a:solidFill>
                <a:srgbClr val="034C9C">
                  <a:alpha val="10000"/>
                </a:srgbClr>
              </a:solidFill>
              <a:effectLst/>
              <a:uLnTx/>
              <a:uFillTx/>
              <a:latin typeface="思源宋体 CN Heavy"/>
              <a:ea typeface="+mj-ea"/>
              <a:cs typeface="+mn-cs"/>
            </a:endParaRPr>
          </a:p>
        </p:txBody>
      </p:sp>
      <p:sp>
        <p:nvSpPr>
          <p:cNvPr id="19" name="文本框 18">
            <a:extLst>
              <a:ext uri="{FF2B5EF4-FFF2-40B4-BE49-F238E27FC236}">
                <a16:creationId xmlns:a16="http://schemas.microsoft.com/office/drawing/2014/main" id="{58BD8650-D144-47ED-BB66-32E8D53978CC}"/>
              </a:ext>
            </a:extLst>
          </p:cNvPr>
          <p:cNvSpPr txBox="1"/>
          <p:nvPr/>
        </p:nvSpPr>
        <p:spPr>
          <a:xfrm>
            <a:off x="6320326" y="5229581"/>
            <a:ext cx="229178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solidFill>
                <a:latin typeface="微软雅黑" panose="020B0503020204020204" pitchFamily="34" charset="-122"/>
                <a:ea typeface="微软雅黑" panose="020B0503020204020204" pitchFamily="34" charset="-122"/>
              </a:rPr>
              <a:t>动态</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C7B92785-60E2-4E9B-8A89-22F7E1873EDD}"/>
              </a:ext>
            </a:extLst>
          </p:cNvPr>
          <p:cNvSpPr txBox="1"/>
          <p:nvPr/>
        </p:nvSpPr>
        <p:spPr>
          <a:xfrm>
            <a:off x="8844922" y="4739660"/>
            <a:ext cx="2757404"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9600" b="0" i="0" u="none" strike="noStrike" kern="1200" cap="none" spc="0" normalizeH="0" baseline="0" noProof="0" dirty="0">
                <a:ln>
                  <a:noFill/>
                </a:ln>
                <a:solidFill>
                  <a:srgbClr val="034C9C">
                    <a:alpha val="10000"/>
                  </a:srgbClr>
                </a:solidFill>
                <a:effectLst/>
                <a:uLnTx/>
                <a:uFillTx/>
                <a:latin typeface="思源宋体 CN Heavy"/>
                <a:ea typeface="+mj-ea"/>
                <a:cs typeface="+mn-cs"/>
              </a:rPr>
              <a:t>04</a:t>
            </a:r>
            <a:endParaRPr kumimoji="0" lang="zh-CN" altLang="en-US" sz="9600" b="0" i="0" u="none" strike="noStrike" kern="1200" cap="none" spc="0" normalizeH="0" baseline="0" noProof="0" dirty="0">
              <a:ln>
                <a:noFill/>
              </a:ln>
              <a:solidFill>
                <a:srgbClr val="034C9C">
                  <a:alpha val="10000"/>
                </a:srgbClr>
              </a:solidFill>
              <a:effectLst/>
              <a:uLnTx/>
              <a:uFillTx/>
              <a:latin typeface="思源宋体 CN Heavy"/>
              <a:ea typeface="+mj-ea"/>
              <a:cs typeface="+mn-cs"/>
            </a:endParaRPr>
          </a:p>
        </p:txBody>
      </p:sp>
      <p:sp>
        <p:nvSpPr>
          <p:cNvPr id="21" name="文本框 20">
            <a:extLst>
              <a:ext uri="{FF2B5EF4-FFF2-40B4-BE49-F238E27FC236}">
                <a16:creationId xmlns:a16="http://schemas.microsoft.com/office/drawing/2014/main" id="{F9E27479-27FB-464E-B035-520F46BC8BB4}"/>
              </a:ext>
            </a:extLst>
          </p:cNvPr>
          <p:cNvSpPr txBox="1"/>
          <p:nvPr/>
        </p:nvSpPr>
        <p:spPr>
          <a:xfrm>
            <a:off x="9077730" y="5229581"/>
            <a:ext cx="2291788"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solidFill>
                  <a:prstClr val="black"/>
                </a:solidFill>
                <a:latin typeface="微软雅黑" panose="020B0503020204020204" pitchFamily="34" charset="-122"/>
                <a:ea typeface="微软雅黑" panose="020B0503020204020204" pitchFamily="34" charset="-122"/>
              </a:rPr>
              <a:t>复杂</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5" name="文本框 4">
            <a:extLst>
              <a:ext uri="{FF2B5EF4-FFF2-40B4-BE49-F238E27FC236}">
                <a16:creationId xmlns:a16="http://schemas.microsoft.com/office/drawing/2014/main" id="{540FA468-3F11-8EB4-3196-07A00B0D99E5}"/>
              </a:ext>
            </a:extLst>
          </p:cNvPr>
          <p:cNvSpPr txBox="1"/>
          <p:nvPr/>
        </p:nvSpPr>
        <p:spPr>
          <a:xfrm>
            <a:off x="939007" y="2188050"/>
            <a:ext cx="10456377" cy="2055884"/>
          </a:xfrm>
          <a:prstGeom prst="rect">
            <a:avLst/>
          </a:prstGeom>
          <a:noFill/>
        </p:spPr>
        <p:txBody>
          <a:bodyPr wrap="square" rtlCol="0">
            <a:spAutoFit/>
          </a:bodyPr>
          <a:lstStyle/>
          <a:p>
            <a:pPr algn="l">
              <a:lnSpc>
                <a:spcPct val="130000"/>
              </a:lnSpc>
            </a:pPr>
            <a:r>
              <a:rPr lang="zh-CN" altLang="en-US" sz="2000" b="1" dirty="0">
                <a:latin typeface="华文中宋" panose="02010600040101010101" pitchFamily="2" charset="-122"/>
                <a:ea typeface="华文中宋" panose="02010600040101010101" pitchFamily="2" charset="-122"/>
              </a:rPr>
              <a:t>       </a:t>
            </a:r>
            <a:r>
              <a:rPr lang="zh-CN" altLang="en-US" sz="2000" dirty="0">
                <a:latin typeface="华文中宋" panose="02010600040101010101" pitchFamily="2" charset="-122"/>
                <a:ea typeface="华文中宋" panose="02010600040101010101" pitchFamily="2" charset="-122"/>
              </a:rPr>
              <a:t>传统深度学习方法（如</a:t>
            </a:r>
            <a:r>
              <a:rPr lang="en-US" altLang="zh-CN" sz="2000" dirty="0">
                <a:latin typeface="华文中宋" panose="02010600040101010101" pitchFamily="2" charset="-122"/>
                <a:ea typeface="华文中宋" panose="02010600040101010101" pitchFamily="2" charset="-122"/>
              </a:rPr>
              <a:t>CNN</a:t>
            </a:r>
            <a:r>
              <a:rPr lang="zh-CN" altLang="en-US" sz="2000" dirty="0">
                <a:latin typeface="华文中宋" panose="02010600040101010101" pitchFamily="2" charset="-122"/>
                <a:ea typeface="华文中宋" panose="02010600040101010101" pitchFamily="2" charset="-122"/>
              </a:rPr>
              <a:t>和</a:t>
            </a:r>
            <a:r>
              <a:rPr lang="en-US" altLang="zh-CN" sz="2000" dirty="0">
                <a:latin typeface="华文中宋" panose="02010600040101010101" pitchFamily="2" charset="-122"/>
                <a:ea typeface="华文中宋" panose="02010600040101010101" pitchFamily="2" charset="-122"/>
              </a:rPr>
              <a:t>RNN</a:t>
            </a:r>
            <a:r>
              <a:rPr lang="zh-CN" altLang="en-US" sz="2000" dirty="0">
                <a:latin typeface="华文中宋" panose="02010600040101010101" pitchFamily="2" charset="-122"/>
                <a:ea typeface="华文中宋" panose="02010600040101010101" pitchFamily="2" charset="-122"/>
              </a:rPr>
              <a:t>）在处理规则结构数据（如序列和网格）方面表现出色，但面对图这种具有不规则拓扑结构的数据时，存在显著局限性。其核心问题在于无法直接适应图数据的动态邻域、多样化连接关系和无序特性；传统卷积操作依赖固定的空间结构，缺乏对非欧几里得空间的建模能力，从而难以捕捉图数据中复杂的全局和局部关系。这些局限性使得传统模型在应对复杂网络、社交关系或分子结构等场景时显得力不从心。</a:t>
            </a:r>
          </a:p>
        </p:txBody>
      </p:sp>
    </p:spTree>
    <p:extLst>
      <p:ext uri="{BB962C8B-B14F-4D97-AF65-F5344CB8AC3E}">
        <p14:creationId xmlns:p14="http://schemas.microsoft.com/office/powerpoint/2010/main" val="3550489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0704" y="246620"/>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基本概念</a:t>
              </a: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24" name="矩形: 圆角 23">
            <a:extLst>
              <a:ext uri="{FF2B5EF4-FFF2-40B4-BE49-F238E27FC236}">
                <a16:creationId xmlns:a16="http://schemas.microsoft.com/office/drawing/2014/main" id="{7A6A8CA1-B70F-484C-A31A-CF3BE98342E3}"/>
              </a:ext>
            </a:extLst>
          </p:cNvPr>
          <p:cNvSpPr/>
          <p:nvPr/>
        </p:nvSpPr>
        <p:spPr>
          <a:xfrm>
            <a:off x="1292826" y="1844824"/>
            <a:ext cx="9606347" cy="39641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7" name="文本框 26">
            <a:extLst>
              <a:ext uri="{FF2B5EF4-FFF2-40B4-BE49-F238E27FC236}">
                <a16:creationId xmlns:a16="http://schemas.microsoft.com/office/drawing/2014/main" id="{FE7C72F7-9C91-415A-AE1C-A7BEF35E99A4}"/>
              </a:ext>
            </a:extLst>
          </p:cNvPr>
          <p:cNvSpPr txBox="1"/>
          <p:nvPr/>
        </p:nvSpPr>
        <p:spPr>
          <a:xfrm>
            <a:off x="4731700" y="2064319"/>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图机器学习</a:t>
            </a:r>
          </a:p>
        </p:txBody>
      </p:sp>
      <p:sp>
        <p:nvSpPr>
          <p:cNvPr id="28" name="矩形 27">
            <a:extLst>
              <a:ext uri="{FF2B5EF4-FFF2-40B4-BE49-F238E27FC236}">
                <a16:creationId xmlns:a16="http://schemas.microsoft.com/office/drawing/2014/main" id="{2F69C172-58B9-43AF-B76D-AFE79C1E754F}"/>
              </a:ext>
            </a:extLst>
          </p:cNvPr>
          <p:cNvSpPr/>
          <p:nvPr/>
        </p:nvSpPr>
        <p:spPr>
          <a:xfrm>
            <a:off x="1775520" y="2843651"/>
            <a:ext cx="8856984" cy="2455993"/>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2000" dirty="0">
                <a:latin typeface="华文中宋" panose="02010600040101010101" pitchFamily="2" charset="-122"/>
                <a:ea typeface="华文中宋" panose="02010600040101010101" pitchFamily="2" charset="-122"/>
              </a:rPr>
              <a:t>图机器学习是一种专门处理图结构数据的技术，通过结合图的拓扑结构和节点特征信息，挖掘数据中的深层关系和模式。其核心包括</a:t>
            </a:r>
            <a:r>
              <a:rPr lang="zh-CN" altLang="en-US" sz="2000" b="1" dirty="0">
                <a:solidFill>
                  <a:schemeClr val="accent1"/>
                </a:solidFill>
                <a:latin typeface="华文中宋" panose="02010600040101010101" pitchFamily="2" charset="-122"/>
                <a:ea typeface="华文中宋" panose="02010600040101010101" pitchFamily="2" charset="-122"/>
              </a:rPr>
              <a:t>图嵌入</a:t>
            </a:r>
            <a:r>
              <a:rPr lang="zh-CN" altLang="en-US" sz="2000" dirty="0">
                <a:latin typeface="华文中宋" panose="02010600040101010101" pitchFamily="2" charset="-122"/>
                <a:ea typeface="华文中宋" panose="02010600040101010101" pitchFamily="2" charset="-122"/>
              </a:rPr>
              <a:t>和</a:t>
            </a:r>
            <a:r>
              <a:rPr lang="zh-CN" altLang="en-US" sz="2000" dirty="0">
                <a:solidFill>
                  <a:schemeClr val="accent1"/>
                </a:solidFill>
                <a:latin typeface="华文中宋" panose="02010600040101010101" pitchFamily="2" charset="-122"/>
                <a:ea typeface="华文中宋" panose="02010600040101010101" pitchFamily="2" charset="-122"/>
              </a:rPr>
              <a:t>图神经网络</a:t>
            </a:r>
            <a:r>
              <a:rPr lang="zh-CN" altLang="en-US" sz="2000" dirty="0">
                <a:latin typeface="华文中宋" panose="02010600040101010101" pitchFamily="2" charset="-122"/>
                <a:ea typeface="华文中宋" panose="02010600040101010101" pitchFamily="2" charset="-122"/>
              </a:rPr>
              <a:t>，目标是将复杂的图数据映射为低维向量表示，用于节点分类、链接预测、图分类等任务。相比传统方法，图机器学习能够应对图数据的不规则性、动态邻域和非欧几里得特性，广泛应用于社交网络、推荐系统、分子结构分析等领域，是复杂关系数据建模的强大工具。</a:t>
            </a:r>
            <a:endParaRPr kumimoji="0" lang="zh-CN" altLang="en-US" sz="200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endParaRPr>
          </a:p>
        </p:txBody>
      </p:sp>
      <p:sp>
        <p:nvSpPr>
          <p:cNvPr id="30" name="quotation-mark_32371">
            <a:extLst>
              <a:ext uri="{FF2B5EF4-FFF2-40B4-BE49-F238E27FC236}">
                <a16:creationId xmlns:a16="http://schemas.microsoft.com/office/drawing/2014/main" id="{29E5227C-B514-4705-AB2B-AB4A63612586}"/>
              </a:ext>
            </a:extLst>
          </p:cNvPr>
          <p:cNvSpPr>
            <a:spLocks noChangeAspect="1"/>
          </p:cNvSpPr>
          <p:nvPr/>
        </p:nvSpPr>
        <p:spPr bwMode="auto">
          <a:xfrm>
            <a:off x="1083512" y="1508778"/>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31" name="right-quote-sign_56826">
            <a:extLst>
              <a:ext uri="{FF2B5EF4-FFF2-40B4-BE49-F238E27FC236}">
                <a16:creationId xmlns:a16="http://schemas.microsoft.com/office/drawing/2014/main" id="{CB056AB9-CA9E-47A7-B22E-59317118600C}"/>
              </a:ext>
            </a:extLst>
          </p:cNvPr>
          <p:cNvSpPr>
            <a:spLocks noChangeAspect="1"/>
          </p:cNvSpPr>
          <p:nvPr/>
        </p:nvSpPr>
        <p:spPr bwMode="auto">
          <a:xfrm>
            <a:off x="9819841" y="4835456"/>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cxnSp>
        <p:nvCxnSpPr>
          <p:cNvPr id="33" name="直接连接符 32">
            <a:extLst>
              <a:ext uri="{FF2B5EF4-FFF2-40B4-BE49-F238E27FC236}">
                <a16:creationId xmlns:a16="http://schemas.microsoft.com/office/drawing/2014/main" id="{E842F249-311D-4B9C-A52D-36A27E825BDF}"/>
              </a:ext>
            </a:extLst>
          </p:cNvPr>
          <p:cNvCxnSpPr>
            <a:cxnSpLocks/>
          </p:cNvCxnSpPr>
          <p:nvPr/>
        </p:nvCxnSpPr>
        <p:spPr>
          <a:xfrm>
            <a:off x="5909151" y="2717457"/>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88537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614E3-93AD-0C2B-B449-0CE07997D4CE}"/>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FE63DFF2-A6B7-AAFE-3AB0-2992BE4D61AC}"/>
              </a:ext>
            </a:extLst>
          </p:cNvPr>
          <p:cNvGrpSpPr/>
          <p:nvPr/>
        </p:nvGrpSpPr>
        <p:grpSpPr>
          <a:xfrm>
            <a:off x="-240704" y="156763"/>
            <a:ext cx="3456384" cy="734108"/>
            <a:chOff x="-240704" y="246620"/>
            <a:chExt cx="3456384" cy="734108"/>
          </a:xfrm>
        </p:grpSpPr>
        <p:sp>
          <p:nvSpPr>
            <p:cNvPr id="2" name="矩形: 圆角 1">
              <a:extLst>
                <a:ext uri="{FF2B5EF4-FFF2-40B4-BE49-F238E27FC236}">
                  <a16:creationId xmlns:a16="http://schemas.microsoft.com/office/drawing/2014/main" id="{2C3890CC-C4E9-2A14-D30D-372879BEC8BB}"/>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FE6F409A-76F6-F29B-E500-547C7CFE7595}"/>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基本概念</a:t>
              </a:r>
            </a:p>
          </p:txBody>
        </p:sp>
      </p:grpSp>
      <p:sp>
        <p:nvSpPr>
          <p:cNvPr id="25" name="文本框 24">
            <a:extLst>
              <a:ext uri="{FF2B5EF4-FFF2-40B4-BE49-F238E27FC236}">
                <a16:creationId xmlns:a16="http://schemas.microsoft.com/office/drawing/2014/main" id="{8028C60E-C214-2018-A67F-5F70062D0ED2}"/>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C2F1422-8D0A-B8BD-9AFA-12AA13B84A71}"/>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6B053CA9-6549-9233-ACD2-16D30896471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24" name="矩形: 圆角 23">
            <a:extLst>
              <a:ext uri="{FF2B5EF4-FFF2-40B4-BE49-F238E27FC236}">
                <a16:creationId xmlns:a16="http://schemas.microsoft.com/office/drawing/2014/main" id="{1250876F-B0C9-CFCA-AA2F-9ECADCB1989D}"/>
              </a:ext>
            </a:extLst>
          </p:cNvPr>
          <p:cNvSpPr/>
          <p:nvPr/>
        </p:nvSpPr>
        <p:spPr>
          <a:xfrm>
            <a:off x="1292827" y="1855134"/>
            <a:ext cx="9606347" cy="3964130"/>
          </a:xfrm>
          <a:prstGeom prst="roundRect">
            <a:avLst>
              <a:gd name="adj" fmla="val 2775"/>
            </a:avLst>
          </a:prstGeom>
          <a:solidFill>
            <a:schemeClr val="bg1">
              <a:lumMod val="95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27" name="文本框 26">
            <a:extLst>
              <a:ext uri="{FF2B5EF4-FFF2-40B4-BE49-F238E27FC236}">
                <a16:creationId xmlns:a16="http://schemas.microsoft.com/office/drawing/2014/main" id="{1945E6AF-0FAB-4573-840B-B06DEDDC561E}"/>
              </a:ext>
            </a:extLst>
          </p:cNvPr>
          <p:cNvSpPr txBox="1"/>
          <p:nvPr/>
        </p:nvSpPr>
        <p:spPr>
          <a:xfrm>
            <a:off x="4731700" y="2064319"/>
            <a:ext cx="2762046"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a:t>
            </a:r>
            <a:r>
              <a:rPr lang="zh-CN" altLang="en-US" sz="2800" dirty="0">
                <a:solidFill>
                  <a:prstClr val="black"/>
                </a:solidFill>
                <a:latin typeface="微软雅黑" panose="020B0503020204020204" pitchFamily="34" charset="-122"/>
                <a:ea typeface="微软雅黑" panose="020B0503020204020204" pitchFamily="34" charset="-122"/>
              </a:rPr>
              <a:t>嵌入</a:t>
            </a:r>
            <a:endParaRPr kumimoji="0" lang="zh-CN" altLang="en-US" sz="2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矩形 27">
            <a:extLst>
              <a:ext uri="{FF2B5EF4-FFF2-40B4-BE49-F238E27FC236}">
                <a16:creationId xmlns:a16="http://schemas.microsoft.com/office/drawing/2014/main" id="{39644474-F58E-FD70-3F3F-82FF25C2D6AA}"/>
              </a:ext>
            </a:extLst>
          </p:cNvPr>
          <p:cNvSpPr/>
          <p:nvPr/>
        </p:nvSpPr>
        <p:spPr>
          <a:xfrm>
            <a:off x="1775520" y="2843651"/>
            <a:ext cx="8640959" cy="2055884"/>
          </a:xfrm>
          <a:prstGeom prst="rect">
            <a:avLst/>
          </a:prstGeom>
        </p:spPr>
        <p:txBody>
          <a:bodyPr wrap="square">
            <a:spAutoFit/>
          </a:bodyPr>
          <a:lstStyle/>
          <a:p>
            <a:pPr marL="0" marR="0" lvl="0" indent="0" algn="just" defTabSz="914400" rtl="0" eaLnBrk="1" fontAlgn="auto" latinLnBrk="0" hangingPunct="1">
              <a:lnSpc>
                <a:spcPct val="130000"/>
              </a:lnSpc>
              <a:spcBef>
                <a:spcPts val="0"/>
              </a:spcBef>
              <a:spcAft>
                <a:spcPts val="0"/>
              </a:spcAft>
              <a:buClrTx/>
              <a:buSzTx/>
              <a:buFontTx/>
              <a:buNone/>
              <a:tabLst/>
              <a:defRPr/>
            </a:pPr>
            <a:r>
              <a:rPr lang="zh-CN" altLang="en-US" sz="2000" dirty="0">
                <a:latin typeface="华文中宋" panose="02010600040101010101" pitchFamily="2" charset="-122"/>
                <a:ea typeface="华文中宋" panose="02010600040101010101" pitchFamily="2" charset="-122"/>
              </a:rPr>
              <a:t>图嵌入是一种将图结构数据（包括节点、边及其属性）映射到低维向量空间的技术，旨在保留图的拓扑结构、节点关系和属性特征。通过图嵌入，复杂的图数据可以转化为连续的数值表示，从而便于应用传统的机器学习算法。图嵌入方法包括随机游走、矩阵分解和深度学习等，广泛用于节点分类、链接预测、图分类等任务，是图表示学习的核心组成部分。</a:t>
            </a:r>
            <a:endParaRPr kumimoji="0" lang="zh-CN" altLang="en-US" sz="2000" b="0" i="0" u="none"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endParaRPr>
          </a:p>
        </p:txBody>
      </p:sp>
      <p:sp>
        <p:nvSpPr>
          <p:cNvPr id="30" name="quotation-mark_32371">
            <a:extLst>
              <a:ext uri="{FF2B5EF4-FFF2-40B4-BE49-F238E27FC236}">
                <a16:creationId xmlns:a16="http://schemas.microsoft.com/office/drawing/2014/main" id="{21445025-18E4-7ACD-1169-E896C078F2B3}"/>
              </a:ext>
            </a:extLst>
          </p:cNvPr>
          <p:cNvSpPr>
            <a:spLocks noChangeAspect="1"/>
          </p:cNvSpPr>
          <p:nvPr/>
        </p:nvSpPr>
        <p:spPr bwMode="auto">
          <a:xfrm>
            <a:off x="1083512" y="1508778"/>
            <a:ext cx="1248905" cy="115913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accent1">
              <a:alpha val="10000"/>
            </a:schemeClr>
          </a:solidFill>
          <a:ln>
            <a:noFill/>
          </a:ln>
        </p:spPr>
      </p:sp>
      <p:sp>
        <p:nvSpPr>
          <p:cNvPr id="31" name="right-quote-sign_56826">
            <a:extLst>
              <a:ext uri="{FF2B5EF4-FFF2-40B4-BE49-F238E27FC236}">
                <a16:creationId xmlns:a16="http://schemas.microsoft.com/office/drawing/2014/main" id="{CCA69A3A-9A86-AC59-055B-0FA94BAFCCF9}"/>
              </a:ext>
            </a:extLst>
          </p:cNvPr>
          <p:cNvSpPr>
            <a:spLocks noChangeAspect="1"/>
          </p:cNvSpPr>
          <p:nvPr/>
        </p:nvSpPr>
        <p:spPr bwMode="auto">
          <a:xfrm>
            <a:off x="9819841" y="4835456"/>
            <a:ext cx="1345501" cy="1185832"/>
          </a:xfrm>
          <a:custGeom>
            <a:avLst/>
            <a:gdLst>
              <a:gd name="connsiteX0" fmla="*/ 387182 w 607899"/>
              <a:gd name="connsiteY0" fmla="*/ 0 h 535760"/>
              <a:gd name="connsiteX1" fmla="*/ 576756 w 607899"/>
              <a:gd name="connsiteY1" fmla="*/ 0 h 535760"/>
              <a:gd name="connsiteX2" fmla="*/ 607899 w 607899"/>
              <a:gd name="connsiteY2" fmla="*/ 31095 h 535760"/>
              <a:gd name="connsiteX3" fmla="*/ 607899 w 607899"/>
              <a:gd name="connsiteY3" fmla="*/ 179895 h 535760"/>
              <a:gd name="connsiteX4" fmla="*/ 588633 w 607899"/>
              <a:gd name="connsiteY4" fmla="*/ 352227 h 535760"/>
              <a:gd name="connsiteX5" fmla="*/ 517368 w 607899"/>
              <a:gd name="connsiteY5" fmla="*/ 465449 h 535760"/>
              <a:gd name="connsiteX6" fmla="*/ 412808 w 607899"/>
              <a:gd name="connsiteY6" fmla="*/ 533196 h 535760"/>
              <a:gd name="connsiteX7" fmla="*/ 372219 w 607899"/>
              <a:gd name="connsiteY7" fmla="*/ 517975 h 535760"/>
              <a:gd name="connsiteX8" fmla="*/ 349773 w 607899"/>
              <a:gd name="connsiteY8" fmla="*/ 470679 h 535760"/>
              <a:gd name="connsiteX9" fmla="*/ 365251 w 607899"/>
              <a:gd name="connsiteY9" fmla="*/ 428891 h 535760"/>
              <a:gd name="connsiteX10" fmla="*/ 443390 w 607899"/>
              <a:gd name="connsiteY10" fmla="*/ 370529 h 535760"/>
              <a:gd name="connsiteX11" fmla="*/ 477901 w 607899"/>
              <a:gd name="connsiteY11" fmla="*/ 251471 h 535760"/>
              <a:gd name="connsiteX12" fmla="*/ 387182 w 607899"/>
              <a:gd name="connsiteY12" fmla="*/ 251471 h 535760"/>
              <a:gd name="connsiteX13" fmla="*/ 356039 w 607899"/>
              <a:gd name="connsiteY13" fmla="*/ 220375 h 535760"/>
              <a:gd name="connsiteX14" fmla="*/ 356039 w 607899"/>
              <a:gd name="connsiteY14" fmla="*/ 31095 h 535760"/>
              <a:gd name="connsiteX15" fmla="*/ 387182 w 607899"/>
              <a:gd name="connsiteY15" fmla="*/ 0 h 535760"/>
              <a:gd name="connsiteX16" fmla="*/ 40424 w 607899"/>
              <a:gd name="connsiteY16" fmla="*/ 0 h 535760"/>
              <a:gd name="connsiteX17" fmla="*/ 229998 w 607899"/>
              <a:gd name="connsiteY17" fmla="*/ 0 h 535760"/>
              <a:gd name="connsiteX18" fmla="*/ 261141 w 607899"/>
              <a:gd name="connsiteY18" fmla="*/ 31094 h 535760"/>
              <a:gd name="connsiteX19" fmla="*/ 261141 w 607899"/>
              <a:gd name="connsiteY19" fmla="*/ 179887 h 535760"/>
              <a:gd name="connsiteX20" fmla="*/ 241875 w 607899"/>
              <a:gd name="connsiteY20" fmla="*/ 352631 h 535760"/>
              <a:gd name="connsiteX21" fmla="*/ 170189 w 607899"/>
              <a:gd name="connsiteY21" fmla="*/ 465428 h 535760"/>
              <a:gd name="connsiteX22" fmla="*/ 66144 w 607899"/>
              <a:gd name="connsiteY22" fmla="*/ 533032 h 535760"/>
              <a:gd name="connsiteX23" fmla="*/ 25414 w 607899"/>
              <a:gd name="connsiteY23" fmla="*/ 517859 h 535760"/>
              <a:gd name="connsiteX24" fmla="*/ 3015 w 607899"/>
              <a:gd name="connsiteY24" fmla="*/ 470657 h 535760"/>
              <a:gd name="connsiteX25" fmla="*/ 18493 w 607899"/>
              <a:gd name="connsiteY25" fmla="*/ 428872 h 535760"/>
              <a:gd name="connsiteX26" fmla="*/ 96632 w 607899"/>
              <a:gd name="connsiteY26" fmla="*/ 370513 h 535760"/>
              <a:gd name="connsiteX27" fmla="*/ 131143 w 607899"/>
              <a:gd name="connsiteY27" fmla="*/ 251459 h 535760"/>
              <a:gd name="connsiteX28" fmla="*/ 40424 w 607899"/>
              <a:gd name="connsiteY28" fmla="*/ 251459 h 535760"/>
              <a:gd name="connsiteX29" fmla="*/ 9281 w 607899"/>
              <a:gd name="connsiteY29" fmla="*/ 220365 h 535760"/>
              <a:gd name="connsiteX30" fmla="*/ 9281 w 607899"/>
              <a:gd name="connsiteY30" fmla="*/ 31094 h 535760"/>
              <a:gd name="connsiteX31" fmla="*/ 40424 w 607899"/>
              <a:gd name="connsiteY31" fmla="*/ 0 h 53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899" h="535760">
                <a:moveTo>
                  <a:pt x="387182" y="0"/>
                </a:moveTo>
                <a:lnTo>
                  <a:pt x="576756" y="0"/>
                </a:lnTo>
                <a:cubicBezTo>
                  <a:pt x="593964" y="0"/>
                  <a:pt x="607899" y="13914"/>
                  <a:pt x="607899" y="31095"/>
                </a:cubicBezTo>
                <a:lnTo>
                  <a:pt x="607899" y="179895"/>
                </a:lnTo>
                <a:cubicBezTo>
                  <a:pt x="607899" y="252731"/>
                  <a:pt x="601493" y="310113"/>
                  <a:pt x="588633" y="352227"/>
                </a:cubicBezTo>
                <a:cubicBezTo>
                  <a:pt x="575820" y="394294"/>
                  <a:pt x="552065" y="432020"/>
                  <a:pt x="517368" y="465449"/>
                </a:cubicBezTo>
                <a:cubicBezTo>
                  <a:pt x="488937" y="492856"/>
                  <a:pt x="454099" y="515361"/>
                  <a:pt x="412808" y="533196"/>
                </a:cubicBezTo>
                <a:cubicBezTo>
                  <a:pt x="397377" y="539826"/>
                  <a:pt x="379467" y="533196"/>
                  <a:pt x="372219" y="517975"/>
                </a:cubicBezTo>
                <a:lnTo>
                  <a:pt x="349773" y="470679"/>
                </a:lnTo>
                <a:cubicBezTo>
                  <a:pt x="342291" y="454851"/>
                  <a:pt x="349212" y="435941"/>
                  <a:pt x="365251" y="428891"/>
                </a:cubicBezTo>
                <a:cubicBezTo>
                  <a:pt x="400089" y="413530"/>
                  <a:pt x="426182" y="394061"/>
                  <a:pt x="443390" y="370529"/>
                </a:cubicBezTo>
                <a:cubicBezTo>
                  <a:pt x="465181" y="340695"/>
                  <a:pt x="476732" y="301055"/>
                  <a:pt x="477901" y="251471"/>
                </a:cubicBezTo>
                <a:lnTo>
                  <a:pt x="387182" y="251471"/>
                </a:lnTo>
                <a:cubicBezTo>
                  <a:pt x="369974" y="251471"/>
                  <a:pt x="356039" y="237557"/>
                  <a:pt x="356039" y="220375"/>
                </a:cubicBezTo>
                <a:lnTo>
                  <a:pt x="356039" y="31095"/>
                </a:lnTo>
                <a:cubicBezTo>
                  <a:pt x="356039" y="13914"/>
                  <a:pt x="369974" y="0"/>
                  <a:pt x="387182" y="0"/>
                </a:cubicBezTo>
                <a:close/>
                <a:moveTo>
                  <a:pt x="40424" y="0"/>
                </a:moveTo>
                <a:lnTo>
                  <a:pt x="229998" y="0"/>
                </a:lnTo>
                <a:cubicBezTo>
                  <a:pt x="247206" y="0"/>
                  <a:pt x="261141" y="13913"/>
                  <a:pt x="261141" y="31094"/>
                </a:cubicBezTo>
                <a:lnTo>
                  <a:pt x="261141" y="179887"/>
                </a:lnTo>
                <a:cubicBezTo>
                  <a:pt x="261141" y="253280"/>
                  <a:pt x="254735" y="310846"/>
                  <a:pt x="241875" y="352631"/>
                </a:cubicBezTo>
                <a:cubicBezTo>
                  <a:pt x="229062" y="394417"/>
                  <a:pt x="205167" y="432000"/>
                  <a:pt x="170189" y="465428"/>
                </a:cubicBezTo>
                <a:cubicBezTo>
                  <a:pt x="141571" y="492741"/>
                  <a:pt x="106920" y="515291"/>
                  <a:pt x="66144" y="533032"/>
                </a:cubicBezTo>
                <a:cubicBezTo>
                  <a:pt x="50665" y="539755"/>
                  <a:pt x="32662" y="533032"/>
                  <a:pt x="25414" y="517859"/>
                </a:cubicBezTo>
                <a:lnTo>
                  <a:pt x="3015" y="470657"/>
                </a:lnTo>
                <a:cubicBezTo>
                  <a:pt x="-4467" y="454830"/>
                  <a:pt x="2454" y="435922"/>
                  <a:pt x="18493" y="428872"/>
                </a:cubicBezTo>
                <a:cubicBezTo>
                  <a:pt x="53331" y="413512"/>
                  <a:pt x="79424" y="394043"/>
                  <a:pt x="96632" y="370513"/>
                </a:cubicBezTo>
                <a:cubicBezTo>
                  <a:pt x="118423" y="340679"/>
                  <a:pt x="129974" y="301041"/>
                  <a:pt x="131143" y="251459"/>
                </a:cubicBezTo>
                <a:lnTo>
                  <a:pt x="40424" y="251459"/>
                </a:lnTo>
                <a:cubicBezTo>
                  <a:pt x="23216" y="251459"/>
                  <a:pt x="9281" y="237546"/>
                  <a:pt x="9281" y="220365"/>
                </a:cubicBezTo>
                <a:lnTo>
                  <a:pt x="9281" y="31094"/>
                </a:lnTo>
                <a:cubicBezTo>
                  <a:pt x="9281" y="13913"/>
                  <a:pt x="23216" y="0"/>
                  <a:pt x="40424" y="0"/>
                </a:cubicBezTo>
                <a:close/>
              </a:path>
            </a:pathLst>
          </a:custGeom>
          <a:solidFill>
            <a:schemeClr val="accent1">
              <a:alpha val="10000"/>
            </a:schemeClr>
          </a:solidFill>
          <a:ln>
            <a:noFill/>
          </a:ln>
        </p:spPr>
      </p:sp>
      <p:cxnSp>
        <p:nvCxnSpPr>
          <p:cNvPr id="33" name="直接连接符 32">
            <a:extLst>
              <a:ext uri="{FF2B5EF4-FFF2-40B4-BE49-F238E27FC236}">
                <a16:creationId xmlns:a16="http://schemas.microsoft.com/office/drawing/2014/main" id="{9875241B-F88B-CB0E-9208-3406218B886D}"/>
              </a:ext>
            </a:extLst>
          </p:cNvPr>
          <p:cNvCxnSpPr>
            <a:cxnSpLocks/>
          </p:cNvCxnSpPr>
          <p:nvPr/>
        </p:nvCxnSpPr>
        <p:spPr>
          <a:xfrm>
            <a:off x="5909151" y="2717457"/>
            <a:ext cx="373697"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48361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1691977F-D75D-FC0E-0DF9-528F0E2369AD}"/>
              </a:ext>
            </a:extLst>
          </p:cNvPr>
          <p:cNvSpPr>
            <a:spLocks noGrp="1"/>
          </p:cNvSpPr>
          <p:nvPr>
            <p:ph type="body" idx="17"/>
          </p:nvPr>
        </p:nvSpPr>
        <p:spPr>
          <a:xfrm>
            <a:off x="1097899" y="253874"/>
            <a:ext cx="2649600" cy="605909"/>
          </a:xfrm>
        </p:spPr>
        <p:txBody>
          <a:bodyPr/>
          <a:lstStyle/>
          <a:p>
            <a:r>
              <a:rPr lang="zh-CN" altLang="en-US" dirty="0"/>
              <a:t>图嵌入的目标</a:t>
            </a:r>
          </a:p>
        </p:txBody>
      </p:sp>
      <p:sp>
        <p:nvSpPr>
          <p:cNvPr id="8" name="文本框 7">
            <a:extLst>
              <a:ext uri="{FF2B5EF4-FFF2-40B4-BE49-F238E27FC236}">
                <a16:creationId xmlns:a16="http://schemas.microsoft.com/office/drawing/2014/main" id="{A4B9CF6F-B11E-58FA-5F85-D7C9245F8F87}"/>
              </a:ext>
            </a:extLst>
          </p:cNvPr>
          <p:cNvSpPr txBox="1"/>
          <p:nvPr/>
        </p:nvSpPr>
        <p:spPr>
          <a:xfrm>
            <a:off x="1199456" y="1556792"/>
            <a:ext cx="3888432" cy="1255665"/>
          </a:xfrm>
          <a:prstGeom prst="rect">
            <a:avLst/>
          </a:prstGeom>
          <a:noFill/>
        </p:spPr>
        <p:txBody>
          <a:bodyPr wrap="square" rtlCol="0">
            <a:spAutoFit/>
          </a:bodyPr>
          <a:lstStyle/>
          <a:p>
            <a:pPr algn="l">
              <a:lnSpc>
                <a:spcPct val="130000"/>
              </a:lnSpc>
            </a:pPr>
            <a:r>
              <a:rPr lang="zh-CN" altLang="en-US" sz="2000" b="1" dirty="0"/>
              <a:t>保留图的拓扑结构：</a:t>
            </a:r>
            <a:r>
              <a:rPr lang="zh-CN" altLang="en-US" sz="2000" dirty="0"/>
              <a:t> </a:t>
            </a:r>
            <a:endParaRPr lang="en-US" altLang="zh-CN" sz="2000" dirty="0"/>
          </a:p>
          <a:p>
            <a:pPr algn="l">
              <a:lnSpc>
                <a:spcPct val="130000"/>
              </a:lnSpc>
            </a:pPr>
            <a:r>
              <a:rPr lang="zh-CN" altLang="en-US" sz="2000" dirty="0"/>
              <a:t>嵌入向量应能够反映节点之间的邻接关系及图的整体结构</a:t>
            </a:r>
            <a:endParaRPr lang="zh-CN" altLang="en-US" sz="2000" dirty="0">
              <a:latin typeface="+mn-ea"/>
            </a:endParaRPr>
          </a:p>
        </p:txBody>
      </p:sp>
      <p:sp>
        <p:nvSpPr>
          <p:cNvPr id="9" name="文本框 8">
            <a:extLst>
              <a:ext uri="{FF2B5EF4-FFF2-40B4-BE49-F238E27FC236}">
                <a16:creationId xmlns:a16="http://schemas.microsoft.com/office/drawing/2014/main" id="{DE532B00-F76D-5A79-2FBF-0C08829E02D2}"/>
              </a:ext>
            </a:extLst>
          </p:cNvPr>
          <p:cNvSpPr txBox="1"/>
          <p:nvPr/>
        </p:nvSpPr>
        <p:spPr>
          <a:xfrm>
            <a:off x="6528048" y="1556792"/>
            <a:ext cx="4680520" cy="1255665"/>
          </a:xfrm>
          <a:prstGeom prst="rect">
            <a:avLst/>
          </a:prstGeom>
          <a:noFill/>
        </p:spPr>
        <p:txBody>
          <a:bodyPr wrap="square" rtlCol="0">
            <a:spAutoFit/>
          </a:bodyPr>
          <a:lstStyle/>
          <a:p>
            <a:pPr algn="l">
              <a:lnSpc>
                <a:spcPct val="130000"/>
              </a:lnSpc>
            </a:pPr>
            <a:r>
              <a:rPr lang="zh-CN" altLang="en-US" sz="2000" b="1" dirty="0"/>
              <a:t>降维：</a:t>
            </a:r>
            <a:r>
              <a:rPr lang="zh-CN" altLang="en-US" sz="2000" dirty="0"/>
              <a:t> </a:t>
            </a:r>
            <a:endParaRPr lang="en-US" altLang="zh-CN" sz="2000" dirty="0"/>
          </a:p>
          <a:p>
            <a:pPr algn="l">
              <a:lnSpc>
                <a:spcPct val="130000"/>
              </a:lnSpc>
            </a:pPr>
            <a:r>
              <a:rPr lang="zh-CN" altLang="en-US" sz="2000" dirty="0"/>
              <a:t>在低维空间中表示高维的图数据，减少计算复杂性，便于后续的机器学习任务。</a:t>
            </a:r>
            <a:endParaRPr lang="zh-CN" altLang="en-US" sz="2000" dirty="0">
              <a:latin typeface="+mn-ea"/>
            </a:endParaRPr>
          </a:p>
        </p:txBody>
      </p:sp>
      <p:sp>
        <p:nvSpPr>
          <p:cNvPr id="10" name="文本框 9">
            <a:extLst>
              <a:ext uri="{FF2B5EF4-FFF2-40B4-BE49-F238E27FC236}">
                <a16:creationId xmlns:a16="http://schemas.microsoft.com/office/drawing/2014/main" id="{FA63C51E-54A7-3342-5A53-2B491D49960F}"/>
              </a:ext>
            </a:extLst>
          </p:cNvPr>
          <p:cNvSpPr txBox="1"/>
          <p:nvPr/>
        </p:nvSpPr>
        <p:spPr>
          <a:xfrm>
            <a:off x="1199456" y="4149080"/>
            <a:ext cx="4104456" cy="1255665"/>
          </a:xfrm>
          <a:prstGeom prst="rect">
            <a:avLst/>
          </a:prstGeom>
          <a:noFill/>
        </p:spPr>
        <p:txBody>
          <a:bodyPr wrap="square" rtlCol="0">
            <a:spAutoFit/>
          </a:bodyPr>
          <a:lstStyle/>
          <a:p>
            <a:pPr algn="l">
              <a:lnSpc>
                <a:spcPct val="130000"/>
              </a:lnSpc>
            </a:pPr>
            <a:r>
              <a:rPr lang="zh-CN" altLang="en-US" sz="2000" b="1" dirty="0"/>
              <a:t>增强图的表示能力：</a:t>
            </a:r>
            <a:r>
              <a:rPr lang="zh-CN" altLang="en-US" sz="2000" dirty="0"/>
              <a:t> </a:t>
            </a:r>
            <a:endParaRPr lang="en-US" altLang="zh-CN" sz="2000" dirty="0"/>
          </a:p>
          <a:p>
            <a:pPr algn="l">
              <a:lnSpc>
                <a:spcPct val="130000"/>
              </a:lnSpc>
            </a:pPr>
            <a:r>
              <a:rPr lang="zh-CN" altLang="en-US" sz="2000" dirty="0"/>
              <a:t>嵌入向量不仅能表达节点间的连接关系，还应反映节点的特征信息。</a:t>
            </a:r>
            <a:endParaRPr lang="zh-CN" altLang="en-US" sz="2000" dirty="0">
              <a:latin typeface="+mn-ea"/>
            </a:endParaRPr>
          </a:p>
        </p:txBody>
      </p:sp>
      <p:sp>
        <p:nvSpPr>
          <p:cNvPr id="11" name="文本框 10">
            <a:extLst>
              <a:ext uri="{FF2B5EF4-FFF2-40B4-BE49-F238E27FC236}">
                <a16:creationId xmlns:a16="http://schemas.microsoft.com/office/drawing/2014/main" id="{3727CE5B-8F38-3555-6D42-958F5B0311CE}"/>
              </a:ext>
            </a:extLst>
          </p:cNvPr>
          <p:cNvSpPr txBox="1"/>
          <p:nvPr/>
        </p:nvSpPr>
        <p:spPr>
          <a:xfrm>
            <a:off x="6528048" y="4149079"/>
            <a:ext cx="4608512" cy="1255665"/>
          </a:xfrm>
          <a:prstGeom prst="rect">
            <a:avLst/>
          </a:prstGeom>
          <a:noFill/>
        </p:spPr>
        <p:txBody>
          <a:bodyPr wrap="square" rtlCol="0">
            <a:spAutoFit/>
          </a:bodyPr>
          <a:lstStyle/>
          <a:p>
            <a:pPr algn="l">
              <a:lnSpc>
                <a:spcPct val="130000"/>
              </a:lnSpc>
            </a:pPr>
            <a:r>
              <a:rPr lang="zh-CN" altLang="en-US" sz="2000" b="1" dirty="0"/>
              <a:t>泛化能力：</a:t>
            </a:r>
            <a:endParaRPr lang="en-US" altLang="zh-CN" sz="2000" b="1" dirty="0"/>
          </a:p>
          <a:p>
            <a:pPr algn="l">
              <a:lnSpc>
                <a:spcPct val="130000"/>
              </a:lnSpc>
            </a:pPr>
            <a:r>
              <a:rPr lang="zh-CN" altLang="en-US" sz="2000" dirty="0"/>
              <a:t> 嵌入生成的向量能够适应不同类型的图学习任务，包括分类、聚类、预测等。</a:t>
            </a:r>
            <a:endParaRPr lang="zh-CN" altLang="en-US" sz="2000" dirty="0">
              <a:latin typeface="+mn-ea"/>
            </a:endParaRPr>
          </a:p>
        </p:txBody>
      </p:sp>
      <p:grpSp>
        <p:nvGrpSpPr>
          <p:cNvPr id="12" name="组合 11">
            <a:extLst>
              <a:ext uri="{FF2B5EF4-FFF2-40B4-BE49-F238E27FC236}">
                <a16:creationId xmlns:a16="http://schemas.microsoft.com/office/drawing/2014/main" id="{639287F9-102C-CA5A-1E4F-F9635BF60F97}"/>
              </a:ext>
            </a:extLst>
          </p:cNvPr>
          <p:cNvGrpSpPr/>
          <p:nvPr/>
        </p:nvGrpSpPr>
        <p:grpSpPr>
          <a:xfrm>
            <a:off x="-384720" y="116632"/>
            <a:ext cx="4464496" cy="864095"/>
            <a:chOff x="-240704" y="246620"/>
            <a:chExt cx="3456384" cy="734108"/>
          </a:xfrm>
        </p:grpSpPr>
        <p:sp>
          <p:nvSpPr>
            <p:cNvPr id="13" name="矩形: 圆角 12">
              <a:extLst>
                <a:ext uri="{FF2B5EF4-FFF2-40B4-BE49-F238E27FC236}">
                  <a16:creationId xmlns:a16="http://schemas.microsoft.com/office/drawing/2014/main" id="{C4FF8E68-6681-2696-4FEF-D1458B576434}"/>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14" name="文本占位符 3">
              <a:extLst>
                <a:ext uri="{FF2B5EF4-FFF2-40B4-BE49-F238E27FC236}">
                  <a16:creationId xmlns:a16="http://schemas.microsoft.com/office/drawing/2014/main" id="{6EE998AD-11E8-1D36-1B81-25E5986B12BA}"/>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dirty="0">
                  <a:solidFill>
                    <a:prstClr val="white"/>
                  </a:solidFill>
                  <a:latin typeface="微软雅黑" panose="020B0503020204020204" pitchFamily="34" charset="-122"/>
                  <a:ea typeface="微软雅黑" panose="020B0503020204020204" pitchFamily="34" charset="-122"/>
                </a:rPr>
                <a:t>  图嵌入目标</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218444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017C5CB-B917-4295-AF03-A76B2D5F5EE0}"/>
              </a:ext>
            </a:extLst>
          </p:cNvPr>
          <p:cNvGrpSpPr/>
          <p:nvPr/>
        </p:nvGrpSpPr>
        <p:grpSpPr>
          <a:xfrm>
            <a:off x="-242870" y="222469"/>
            <a:ext cx="3456384" cy="734108"/>
            <a:chOff x="-240704" y="246620"/>
            <a:chExt cx="3456384" cy="734108"/>
          </a:xfrm>
        </p:grpSpPr>
        <p:sp>
          <p:nvSpPr>
            <p:cNvPr id="2" name="矩形: 圆角 1">
              <a:extLst>
                <a:ext uri="{FF2B5EF4-FFF2-40B4-BE49-F238E27FC236}">
                  <a16:creationId xmlns:a16="http://schemas.microsoft.com/office/drawing/2014/main" id="{F5A436C1-C15F-4395-B0DB-F5ABB84C2E2A}"/>
                </a:ext>
              </a:extLst>
            </p:cNvPr>
            <p:cNvSpPr/>
            <p:nvPr/>
          </p:nvSpPr>
          <p:spPr>
            <a:xfrm>
              <a:off x="-240704" y="246620"/>
              <a:ext cx="3456384" cy="734108"/>
            </a:xfrm>
            <a:prstGeom prst="roundRect">
              <a:avLst/>
            </a:prstGeom>
            <a:solidFill>
              <a:srgbClr val="034C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Light"/>
                <a:ea typeface="微软雅黑 Light"/>
                <a:cs typeface="+mn-cs"/>
              </a:endParaRPr>
            </a:p>
          </p:txBody>
        </p:sp>
        <p:sp>
          <p:nvSpPr>
            <p:cNvPr id="3" name="文本占位符 3">
              <a:extLst>
                <a:ext uri="{FF2B5EF4-FFF2-40B4-BE49-F238E27FC236}">
                  <a16:creationId xmlns:a16="http://schemas.microsoft.com/office/drawing/2014/main" id="{562D85A3-18CD-4C57-B4E2-E9D64F0F98B0}"/>
                </a:ext>
              </a:extLst>
            </p:cNvPr>
            <p:cNvSpPr txBox="1">
              <a:spLocks/>
            </p:cNvSpPr>
            <p:nvPr/>
          </p:nvSpPr>
          <p:spPr>
            <a:xfrm>
              <a:off x="263352" y="310719"/>
              <a:ext cx="2765853" cy="605909"/>
            </a:xfrm>
            <a:prstGeom prst="roundRect">
              <a:avLst>
                <a:gd name="adj" fmla="val 50000"/>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b="1" dirty="0">
                  <a:solidFill>
                    <a:prstClr val="white"/>
                  </a:solidFill>
                  <a:latin typeface="微软雅黑" panose="020B0503020204020204" pitchFamily="34" charset="-122"/>
                  <a:ea typeface="微软雅黑" panose="020B0503020204020204" pitchFamily="34" charset="-122"/>
                </a:rPr>
                <a:t>图嵌入类型</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25" name="文本框 24">
            <a:extLst>
              <a:ext uri="{FF2B5EF4-FFF2-40B4-BE49-F238E27FC236}">
                <a16:creationId xmlns:a16="http://schemas.microsoft.com/office/drawing/2014/main" id="{97CE7041-12A7-47B6-BED5-B2FB4D3063BC}"/>
              </a:ext>
            </a:extLst>
          </p:cNvPr>
          <p:cNvSpPr txBox="1"/>
          <p:nvPr/>
        </p:nvSpPr>
        <p:spPr>
          <a:xfrm>
            <a:off x="10798949" y="6388057"/>
            <a:ext cx="108074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white">
                    <a:lumMod val="75000"/>
                  </a:prstClr>
                </a:solidFill>
                <a:effectLst/>
                <a:uLnTx/>
                <a:uFillTx/>
                <a:latin typeface="Segoe UI Light"/>
                <a:ea typeface="微软雅黑 Light"/>
                <a:cs typeface="+mn-cs"/>
              </a:rPr>
              <a:t>JUNE 12</a:t>
            </a:r>
            <a:r>
              <a:rPr kumimoji="0" lang="en-US" altLang="zh-CN"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rPr>
              <a:t>th</a:t>
            </a:r>
            <a:endParaRPr kumimoji="0" lang="zh-CN" altLang="en-US" sz="1800" b="1" i="0" u="none" strike="noStrike" kern="1200" cap="none" spc="0" normalizeH="0" baseline="30000" noProof="0" dirty="0">
              <a:ln>
                <a:noFill/>
              </a:ln>
              <a:solidFill>
                <a:prstClr val="white">
                  <a:lumMod val="75000"/>
                </a:prstClr>
              </a:solidFill>
              <a:effectLst/>
              <a:uLnTx/>
              <a:uFillTx/>
              <a:latin typeface="Segoe UI Light"/>
              <a:ea typeface="微软雅黑 Light"/>
              <a:cs typeface="+mn-cs"/>
            </a:endParaRPr>
          </a:p>
        </p:txBody>
      </p:sp>
      <p:pic>
        <p:nvPicPr>
          <p:cNvPr id="26" name="图片 25">
            <a:extLst>
              <a:ext uri="{FF2B5EF4-FFF2-40B4-BE49-F238E27FC236}">
                <a16:creationId xmlns:a16="http://schemas.microsoft.com/office/drawing/2014/main" id="{3A82128A-49C8-4707-B1A7-4036C84C6FEA}"/>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12306" y="6282757"/>
            <a:ext cx="1691219" cy="523221"/>
          </a:xfrm>
          <a:prstGeom prst="rect">
            <a:avLst/>
          </a:prstGeom>
        </p:spPr>
      </p:pic>
      <p:pic>
        <p:nvPicPr>
          <p:cNvPr id="29" name="图片 28">
            <a:extLst>
              <a:ext uri="{FF2B5EF4-FFF2-40B4-BE49-F238E27FC236}">
                <a16:creationId xmlns:a16="http://schemas.microsoft.com/office/drawing/2014/main" id="{0EBA2882-A021-46B8-A3CA-0FB3A9775E8C}"/>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r="45819"/>
          <a:stretch/>
        </p:blipFill>
        <p:spPr>
          <a:xfrm>
            <a:off x="10057048" y="188481"/>
            <a:ext cx="1936221" cy="584775"/>
          </a:xfrm>
          <a:prstGeom prst="rect">
            <a:avLst/>
          </a:prstGeom>
        </p:spPr>
      </p:pic>
      <p:sp>
        <p:nvSpPr>
          <p:cNvPr id="8" name="半闭框 7">
            <a:extLst>
              <a:ext uri="{FF2B5EF4-FFF2-40B4-BE49-F238E27FC236}">
                <a16:creationId xmlns:a16="http://schemas.microsoft.com/office/drawing/2014/main" id="{93513620-72F7-4FA1-BFDC-A5C5B102A163}"/>
              </a:ext>
            </a:extLst>
          </p:cNvPr>
          <p:cNvSpPr/>
          <p:nvPr/>
        </p:nvSpPr>
        <p:spPr>
          <a:xfrm rot="16200000">
            <a:off x="1110908" y="5636065"/>
            <a:ext cx="359179" cy="389648"/>
          </a:xfrm>
          <a:prstGeom prst="halfFrame">
            <a:avLst>
              <a:gd name="adj1" fmla="val 9883"/>
              <a:gd name="adj2" fmla="val 8627"/>
            </a:avLst>
          </a:prstGeom>
          <a:solidFill>
            <a:srgbClr val="0168B0"/>
          </a:solidFill>
          <a:ln w="12700" cap="flat" cmpd="sng" algn="ctr">
            <a:noFill/>
            <a:prstDash val="solid"/>
            <a:miter lim="800000"/>
          </a:ln>
          <a:effectLst>
            <a:outerShdw blurRad="508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cs typeface="+mn-cs"/>
            </a:endParaRPr>
          </a:p>
        </p:txBody>
      </p:sp>
      <p:grpSp>
        <p:nvGrpSpPr>
          <p:cNvPr id="9" name="组合 8">
            <a:extLst>
              <a:ext uri="{FF2B5EF4-FFF2-40B4-BE49-F238E27FC236}">
                <a16:creationId xmlns:a16="http://schemas.microsoft.com/office/drawing/2014/main" id="{016E26E7-9E66-4A79-80A3-F47F9488DBC7}"/>
              </a:ext>
            </a:extLst>
          </p:cNvPr>
          <p:cNvGrpSpPr/>
          <p:nvPr/>
        </p:nvGrpSpPr>
        <p:grpSpPr>
          <a:xfrm>
            <a:off x="1273929" y="1717195"/>
            <a:ext cx="2962309" cy="4113694"/>
            <a:chOff x="4100160" y="822519"/>
            <a:chExt cx="3991681" cy="5543161"/>
          </a:xfrm>
        </p:grpSpPr>
        <p:sp>
          <p:nvSpPr>
            <p:cNvPr id="10" name="矩形: 圆角 9">
              <a:extLst>
                <a:ext uri="{FF2B5EF4-FFF2-40B4-BE49-F238E27FC236}">
                  <a16:creationId xmlns:a16="http://schemas.microsoft.com/office/drawing/2014/main" id="{5EBA88BA-C2D1-40C3-A48A-8EE848D24335}"/>
                </a:ext>
              </a:extLst>
            </p:cNvPr>
            <p:cNvSpPr/>
            <p:nvPr/>
          </p:nvSpPr>
          <p:spPr>
            <a:xfrm>
              <a:off x="4100160" y="822519"/>
              <a:ext cx="3991681" cy="5543161"/>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1" name="圆角矩形 16">
              <a:extLst>
                <a:ext uri="{FF2B5EF4-FFF2-40B4-BE49-F238E27FC236}">
                  <a16:creationId xmlns:a16="http://schemas.microsoft.com/office/drawing/2014/main" id="{5D355B37-2441-4D2A-9A85-ED051CCC2D5E}"/>
                </a:ext>
              </a:extLst>
            </p:cNvPr>
            <p:cNvSpPr/>
            <p:nvPr/>
          </p:nvSpPr>
          <p:spPr>
            <a:xfrm>
              <a:off x="5543550" y="5666872"/>
              <a:ext cx="1104900" cy="65258"/>
            </a:xfrm>
            <a:prstGeom prst="roundRect">
              <a:avLst>
                <a:gd name="adj" fmla="val 50000"/>
              </a:avLst>
            </a:prstGeom>
            <a:solidFill>
              <a:srgbClr val="0168B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sp>
          <p:nvSpPr>
            <p:cNvPr id="12" name="圆角矩形 59">
              <a:extLst>
                <a:ext uri="{FF2B5EF4-FFF2-40B4-BE49-F238E27FC236}">
                  <a16:creationId xmlns:a16="http://schemas.microsoft.com/office/drawing/2014/main" id="{C9816B19-9278-4FB0-8F3A-5FFCF09F39A9}"/>
                </a:ext>
              </a:extLst>
            </p:cNvPr>
            <p:cNvSpPr/>
            <p:nvPr/>
          </p:nvSpPr>
          <p:spPr>
            <a:xfrm>
              <a:off x="5543551" y="5666872"/>
              <a:ext cx="363822" cy="65258"/>
            </a:xfrm>
            <a:prstGeom prst="roundRect">
              <a:avLst>
                <a:gd name="adj" fmla="val 50000"/>
              </a:avLst>
            </a:prstGeom>
            <a:gradFill>
              <a:gsLst>
                <a:gs pos="6000">
                  <a:srgbClr val="0168B0"/>
                </a:gs>
                <a:gs pos="100000">
                  <a:srgbClr val="0168B0">
                    <a:lumMod val="65000"/>
                    <a:lumOff val="35000"/>
                  </a:srgbClr>
                </a:gs>
              </a:gsLst>
              <a:lin ang="0" scaled="0"/>
            </a:gradFill>
            <a:ln w="12700" cap="flat" cmpd="sng" algn="ctr">
              <a:noFill/>
              <a:prstDash val="solid"/>
              <a:miter lim="800000"/>
            </a:ln>
            <a:effectLst>
              <a:outerShdw blurRad="368300" dir="5400000" algn="ctr" rotWithShape="0">
                <a:srgbClr val="FD4979">
                  <a:alpha val="49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grpSp>
      <p:grpSp>
        <p:nvGrpSpPr>
          <p:cNvPr id="13" name="组合 12">
            <a:extLst>
              <a:ext uri="{FF2B5EF4-FFF2-40B4-BE49-F238E27FC236}">
                <a16:creationId xmlns:a16="http://schemas.microsoft.com/office/drawing/2014/main" id="{5B5275EB-4F4F-4E0C-9691-C652CC4A3537}"/>
              </a:ext>
            </a:extLst>
          </p:cNvPr>
          <p:cNvGrpSpPr/>
          <p:nvPr/>
        </p:nvGrpSpPr>
        <p:grpSpPr>
          <a:xfrm>
            <a:off x="4688337" y="1718732"/>
            <a:ext cx="2962309" cy="4113694"/>
            <a:chOff x="4100160" y="822519"/>
            <a:chExt cx="3991681" cy="5543161"/>
          </a:xfrm>
        </p:grpSpPr>
        <p:sp>
          <p:nvSpPr>
            <p:cNvPr id="14" name="矩形: 圆角 13">
              <a:extLst>
                <a:ext uri="{FF2B5EF4-FFF2-40B4-BE49-F238E27FC236}">
                  <a16:creationId xmlns:a16="http://schemas.microsoft.com/office/drawing/2014/main" id="{97C95D8B-BE62-4550-9CB4-83CDB466115D}"/>
                </a:ext>
              </a:extLst>
            </p:cNvPr>
            <p:cNvSpPr/>
            <p:nvPr/>
          </p:nvSpPr>
          <p:spPr>
            <a:xfrm>
              <a:off x="4100160" y="822519"/>
              <a:ext cx="3991681" cy="5543161"/>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5" name="圆角矩形 16">
              <a:extLst>
                <a:ext uri="{FF2B5EF4-FFF2-40B4-BE49-F238E27FC236}">
                  <a16:creationId xmlns:a16="http://schemas.microsoft.com/office/drawing/2014/main" id="{34EE3600-405A-4CD5-A1E7-38D8A3AFB8D1}"/>
                </a:ext>
              </a:extLst>
            </p:cNvPr>
            <p:cNvSpPr/>
            <p:nvPr/>
          </p:nvSpPr>
          <p:spPr>
            <a:xfrm>
              <a:off x="5543550" y="5666872"/>
              <a:ext cx="1104900" cy="65258"/>
            </a:xfrm>
            <a:prstGeom prst="roundRect">
              <a:avLst>
                <a:gd name="adj" fmla="val 50000"/>
              </a:avLst>
            </a:prstGeom>
            <a:solidFill>
              <a:srgbClr val="0168B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sp>
          <p:nvSpPr>
            <p:cNvPr id="16" name="圆角矩形 59">
              <a:extLst>
                <a:ext uri="{FF2B5EF4-FFF2-40B4-BE49-F238E27FC236}">
                  <a16:creationId xmlns:a16="http://schemas.microsoft.com/office/drawing/2014/main" id="{DCFF36CD-8EBA-4661-8A85-FF75B5740EF8}"/>
                </a:ext>
              </a:extLst>
            </p:cNvPr>
            <p:cNvSpPr/>
            <p:nvPr/>
          </p:nvSpPr>
          <p:spPr>
            <a:xfrm>
              <a:off x="5543551" y="5666872"/>
              <a:ext cx="727644" cy="65258"/>
            </a:xfrm>
            <a:prstGeom prst="roundRect">
              <a:avLst>
                <a:gd name="adj" fmla="val 50000"/>
              </a:avLst>
            </a:prstGeom>
            <a:gradFill>
              <a:gsLst>
                <a:gs pos="6000">
                  <a:srgbClr val="0168B0"/>
                </a:gs>
                <a:gs pos="100000">
                  <a:srgbClr val="0168B0">
                    <a:lumMod val="65000"/>
                    <a:lumOff val="35000"/>
                  </a:srgbClr>
                </a:gs>
              </a:gsLst>
              <a:lin ang="0" scaled="0"/>
            </a:gradFill>
            <a:ln w="12700" cap="flat" cmpd="sng" algn="ctr">
              <a:noFill/>
              <a:prstDash val="solid"/>
              <a:miter lim="800000"/>
            </a:ln>
            <a:effectLst>
              <a:outerShdw blurRad="368300" dir="5400000" algn="ctr" rotWithShape="0">
                <a:srgbClr val="FD4979">
                  <a:alpha val="49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grpSp>
      <p:grpSp>
        <p:nvGrpSpPr>
          <p:cNvPr id="17" name="组合 16">
            <a:extLst>
              <a:ext uri="{FF2B5EF4-FFF2-40B4-BE49-F238E27FC236}">
                <a16:creationId xmlns:a16="http://schemas.microsoft.com/office/drawing/2014/main" id="{90214649-60B6-4540-B626-B309390D776B}"/>
              </a:ext>
            </a:extLst>
          </p:cNvPr>
          <p:cNvGrpSpPr/>
          <p:nvPr/>
        </p:nvGrpSpPr>
        <p:grpSpPr>
          <a:xfrm>
            <a:off x="7955762" y="1717195"/>
            <a:ext cx="2962309" cy="4113694"/>
            <a:chOff x="4100160" y="822519"/>
            <a:chExt cx="3991681" cy="5543161"/>
          </a:xfrm>
        </p:grpSpPr>
        <p:sp>
          <p:nvSpPr>
            <p:cNvPr id="18" name="矩形: 圆角 17">
              <a:extLst>
                <a:ext uri="{FF2B5EF4-FFF2-40B4-BE49-F238E27FC236}">
                  <a16:creationId xmlns:a16="http://schemas.microsoft.com/office/drawing/2014/main" id="{EAC127AE-19AC-4817-BA2E-1B2D0DA76552}"/>
                </a:ext>
              </a:extLst>
            </p:cNvPr>
            <p:cNvSpPr/>
            <p:nvPr/>
          </p:nvSpPr>
          <p:spPr>
            <a:xfrm>
              <a:off x="4100160" y="822519"/>
              <a:ext cx="3991681" cy="5543161"/>
            </a:xfrm>
            <a:prstGeom prst="roundRect">
              <a:avLst>
                <a:gd name="adj" fmla="val 1319"/>
              </a:avLst>
            </a:prstGeom>
            <a:solidFill>
              <a:sysClr val="window" lastClr="FFFFFF"/>
            </a:solidFill>
            <a:ln w="12700" cap="flat" cmpd="sng" algn="ctr">
              <a:noFill/>
              <a:prstDash val="solid"/>
              <a:miter lim="800000"/>
            </a:ln>
            <a:effectLst>
              <a:outerShdw blurRad="317500" dist="50800" dir="5400000" algn="ctr" rotWithShape="0">
                <a:srgbClr val="000000">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19" name="圆角矩形 16">
              <a:extLst>
                <a:ext uri="{FF2B5EF4-FFF2-40B4-BE49-F238E27FC236}">
                  <a16:creationId xmlns:a16="http://schemas.microsoft.com/office/drawing/2014/main" id="{69D4AC51-EE25-4036-A4DF-7D9128E6C94C}"/>
                </a:ext>
              </a:extLst>
            </p:cNvPr>
            <p:cNvSpPr/>
            <p:nvPr/>
          </p:nvSpPr>
          <p:spPr>
            <a:xfrm>
              <a:off x="5543550" y="5666872"/>
              <a:ext cx="1104900" cy="65258"/>
            </a:xfrm>
            <a:prstGeom prst="roundRect">
              <a:avLst>
                <a:gd name="adj" fmla="val 50000"/>
              </a:avLst>
            </a:prstGeom>
            <a:solidFill>
              <a:srgbClr val="0168B0">
                <a:lumMod val="20000"/>
                <a:lumOff val="8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sp>
          <p:nvSpPr>
            <p:cNvPr id="20" name="圆角矩形 59">
              <a:extLst>
                <a:ext uri="{FF2B5EF4-FFF2-40B4-BE49-F238E27FC236}">
                  <a16:creationId xmlns:a16="http://schemas.microsoft.com/office/drawing/2014/main" id="{A6BA4880-DA42-412A-B027-3ED5B4A219B9}"/>
                </a:ext>
              </a:extLst>
            </p:cNvPr>
            <p:cNvSpPr/>
            <p:nvPr/>
          </p:nvSpPr>
          <p:spPr>
            <a:xfrm>
              <a:off x="5543551" y="5666872"/>
              <a:ext cx="1106020" cy="65258"/>
            </a:xfrm>
            <a:prstGeom prst="roundRect">
              <a:avLst>
                <a:gd name="adj" fmla="val 50000"/>
              </a:avLst>
            </a:prstGeom>
            <a:gradFill>
              <a:gsLst>
                <a:gs pos="6000">
                  <a:srgbClr val="0168B0"/>
                </a:gs>
                <a:gs pos="100000">
                  <a:srgbClr val="0168B0">
                    <a:lumMod val="65000"/>
                    <a:lumOff val="35000"/>
                  </a:srgbClr>
                </a:gs>
              </a:gsLst>
              <a:lin ang="0" scaled="0"/>
            </a:gradFill>
            <a:ln w="12700" cap="flat" cmpd="sng" algn="ctr">
              <a:noFill/>
              <a:prstDash val="solid"/>
              <a:miter lim="800000"/>
            </a:ln>
            <a:effectLst>
              <a:outerShdw blurRad="368300" dir="5400000" algn="ctr" rotWithShape="0">
                <a:srgbClr val="FD4979">
                  <a:alpha val="49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21" name="矩形 20">
            <a:extLst>
              <a:ext uri="{FF2B5EF4-FFF2-40B4-BE49-F238E27FC236}">
                <a16:creationId xmlns:a16="http://schemas.microsoft.com/office/drawing/2014/main" id="{4579B86B-F529-4041-9891-1E874A0586F5}"/>
              </a:ext>
            </a:extLst>
          </p:cNvPr>
          <p:cNvSpPr/>
          <p:nvPr/>
        </p:nvSpPr>
        <p:spPr>
          <a:xfrm>
            <a:off x="1371101" y="3215540"/>
            <a:ext cx="2767964" cy="1270091"/>
          </a:xfrm>
          <a:prstGeom prst="rect">
            <a:avLst/>
          </a:prstGeom>
        </p:spPr>
        <p:txBody>
          <a:bodyPr wrap="square">
            <a:spAutoFit/>
          </a:bodyPr>
          <a:lstStyle/>
          <a:p>
            <a:pPr algn="ctr">
              <a:lnSpc>
                <a:spcPct val="140000"/>
              </a:lnSpc>
            </a:pPr>
            <a:r>
              <a:rPr lang="zh-CN" altLang="en-US" sz="1400" dirty="0"/>
              <a:t>将每个节点映射到低维空间的向量中，使得相似节点在嵌入空间中的距离较近。节点嵌入通常用于节点分类、聚类等任务</a:t>
            </a:r>
            <a:endParaRPr lang="en-US" altLang="zh-CN" sz="1400" dirty="0">
              <a:solidFill>
                <a:srgbClr val="44546A">
                  <a:lumMod val="75000"/>
                </a:srgbClr>
              </a:solidFill>
              <a:latin typeface="阿里巴巴普惠体 R"/>
            </a:endParaRPr>
          </a:p>
        </p:txBody>
      </p:sp>
      <p:sp>
        <p:nvSpPr>
          <p:cNvPr id="22" name="矩形 21">
            <a:extLst>
              <a:ext uri="{FF2B5EF4-FFF2-40B4-BE49-F238E27FC236}">
                <a16:creationId xmlns:a16="http://schemas.microsoft.com/office/drawing/2014/main" id="{C8F6D28C-F9A5-4B73-9823-B32C206DFEEB}"/>
              </a:ext>
            </a:extLst>
          </p:cNvPr>
          <p:cNvSpPr/>
          <p:nvPr/>
        </p:nvSpPr>
        <p:spPr>
          <a:xfrm>
            <a:off x="4843108" y="2684409"/>
            <a:ext cx="2633283" cy="2476575"/>
          </a:xfrm>
          <a:prstGeom prst="rect">
            <a:avLst/>
          </a:prstGeom>
        </p:spPr>
        <p:txBody>
          <a:bodyPr wrap="square">
            <a:spAutoFit/>
          </a:bodyPr>
          <a:lstStyle/>
          <a:p>
            <a:pPr algn="ctr">
              <a:lnSpc>
                <a:spcPct val="140000"/>
              </a:lnSpc>
            </a:pPr>
            <a:r>
              <a:rPr lang="zh-CN" altLang="en-US" sz="1400" dirty="0"/>
              <a:t>边嵌入是图嵌入的扩展，用于表示图中的边关系。通常可以通过组合相连节点的嵌入向量来表示边。例如，通过对节点嵌入进行加法、点积等操作，来获得边的表示。边嵌入在链接预测和图的关联分析中有重要应用。</a:t>
            </a:r>
            <a:endParaRPr lang="en-US" altLang="zh-CN" sz="1400" dirty="0">
              <a:solidFill>
                <a:srgbClr val="44546A">
                  <a:lumMod val="75000"/>
                </a:srgbClr>
              </a:solidFill>
              <a:latin typeface="阿里巴巴普惠体 R"/>
            </a:endParaRPr>
          </a:p>
        </p:txBody>
      </p:sp>
      <p:sp>
        <p:nvSpPr>
          <p:cNvPr id="23" name="矩形 22">
            <a:extLst>
              <a:ext uri="{FF2B5EF4-FFF2-40B4-BE49-F238E27FC236}">
                <a16:creationId xmlns:a16="http://schemas.microsoft.com/office/drawing/2014/main" id="{9333C0AC-9D56-4BE2-9035-B23990D4BBF5}"/>
              </a:ext>
            </a:extLst>
          </p:cNvPr>
          <p:cNvSpPr/>
          <p:nvPr/>
        </p:nvSpPr>
        <p:spPr>
          <a:xfrm>
            <a:off x="8045348" y="2884433"/>
            <a:ext cx="2808313" cy="1873333"/>
          </a:xfrm>
          <a:prstGeom prst="rect">
            <a:avLst/>
          </a:prstGeom>
        </p:spPr>
        <p:txBody>
          <a:bodyPr wrap="square">
            <a:spAutoFit/>
          </a:bodyPr>
          <a:lstStyle/>
          <a:p>
            <a:pPr algn="ctr">
              <a:lnSpc>
                <a:spcPct val="140000"/>
              </a:lnSpc>
            </a:pPr>
            <a:r>
              <a:rPr lang="zh-CN" altLang="en-US" sz="1400" dirty="0"/>
              <a:t>图嵌入是对整个图的嵌入，将整个图映射到一个低维向量空间中，常用于图分类任务。例如，在化学分子图的分类任务中，通过图嵌入将分子结构映射到低维空间，进行分子性质的预测。</a:t>
            </a:r>
            <a:endParaRPr lang="en-US" altLang="zh-CN" sz="1400" dirty="0">
              <a:solidFill>
                <a:srgbClr val="44546A">
                  <a:lumMod val="75000"/>
                </a:srgbClr>
              </a:solidFill>
              <a:latin typeface="阿里巴巴普惠体 R"/>
            </a:endParaRPr>
          </a:p>
        </p:txBody>
      </p:sp>
      <p:sp>
        <p:nvSpPr>
          <p:cNvPr id="24" name="半闭框 23">
            <a:extLst>
              <a:ext uri="{FF2B5EF4-FFF2-40B4-BE49-F238E27FC236}">
                <a16:creationId xmlns:a16="http://schemas.microsoft.com/office/drawing/2014/main" id="{1FF819BA-9BC3-4B05-97D2-D227C7C89931}"/>
              </a:ext>
            </a:extLst>
          </p:cNvPr>
          <p:cNvSpPr/>
          <p:nvPr/>
        </p:nvSpPr>
        <p:spPr>
          <a:xfrm rot="16200000" flipH="1" flipV="1">
            <a:off x="10746450" y="1566080"/>
            <a:ext cx="359179" cy="389648"/>
          </a:xfrm>
          <a:prstGeom prst="halfFrame">
            <a:avLst>
              <a:gd name="adj1" fmla="val 9883"/>
              <a:gd name="adj2" fmla="val 8627"/>
            </a:avLst>
          </a:prstGeom>
          <a:solidFill>
            <a:srgbClr val="0168B0"/>
          </a:solidFill>
          <a:ln w="12700" cap="flat" cmpd="sng" algn="ctr">
            <a:noFill/>
            <a:prstDash val="solid"/>
            <a:miter lim="800000"/>
          </a:ln>
          <a:effectLst>
            <a:outerShdw blurRad="508000" algn="ctr" rotWithShape="0">
              <a:srgbClr val="000000">
                <a:alpha val="3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a:cs typeface="+mn-cs"/>
            </a:endParaRPr>
          </a:p>
        </p:txBody>
      </p:sp>
      <p:grpSp>
        <p:nvGrpSpPr>
          <p:cNvPr id="27" name="组合 26">
            <a:extLst>
              <a:ext uri="{FF2B5EF4-FFF2-40B4-BE49-F238E27FC236}">
                <a16:creationId xmlns:a16="http://schemas.microsoft.com/office/drawing/2014/main" id="{17A00D28-FC0C-4592-968E-79A78A2FDBA9}"/>
              </a:ext>
            </a:extLst>
          </p:cNvPr>
          <p:cNvGrpSpPr/>
          <p:nvPr/>
        </p:nvGrpSpPr>
        <p:grpSpPr>
          <a:xfrm>
            <a:off x="4332080" y="2102393"/>
            <a:ext cx="2099624" cy="455191"/>
            <a:chOff x="4332080" y="2102393"/>
            <a:chExt cx="2099624" cy="455191"/>
          </a:xfrm>
        </p:grpSpPr>
        <p:grpSp>
          <p:nvGrpSpPr>
            <p:cNvPr id="28" name="组合 27">
              <a:extLst>
                <a:ext uri="{FF2B5EF4-FFF2-40B4-BE49-F238E27FC236}">
                  <a16:creationId xmlns:a16="http://schemas.microsoft.com/office/drawing/2014/main" id="{1361B34F-F3C2-499B-BC56-AA6DCAF818D7}"/>
                </a:ext>
              </a:extLst>
            </p:cNvPr>
            <p:cNvGrpSpPr/>
            <p:nvPr/>
          </p:nvGrpSpPr>
          <p:grpSpPr>
            <a:xfrm>
              <a:off x="4407835" y="2102393"/>
              <a:ext cx="2023869" cy="455191"/>
              <a:chOff x="4628355" y="1937085"/>
              <a:chExt cx="1903214" cy="455191"/>
            </a:xfrm>
          </p:grpSpPr>
          <p:sp>
            <p:nvSpPr>
              <p:cNvPr id="31" name="流程图: 文档 30">
                <a:extLst>
                  <a:ext uri="{FF2B5EF4-FFF2-40B4-BE49-F238E27FC236}">
                    <a16:creationId xmlns:a16="http://schemas.microsoft.com/office/drawing/2014/main" id="{A2B1378D-BC9A-43DA-B8EB-60DE5EC2DCDF}"/>
                  </a:ext>
                </a:extLst>
              </p:cNvPr>
              <p:cNvSpPr/>
              <p:nvPr/>
            </p:nvSpPr>
            <p:spPr>
              <a:xfrm rot="16200000">
                <a:off x="6098595" y="1959302"/>
                <a:ext cx="455187" cy="410761"/>
              </a:xfrm>
              <a:prstGeom prst="flowChartDocument">
                <a:avLst/>
              </a:prstGeom>
              <a:solidFill>
                <a:srgbClr val="0168B0"/>
              </a:solidFill>
              <a:ln w="0" cap="flat" cmpd="sng" algn="ctr">
                <a:noFill/>
                <a:prstDash val="solid"/>
                <a:miter lim="800000"/>
              </a:ln>
              <a:effectLst>
                <a:outerShdw blurRad="254000" dist="50800" dir="5400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32" name="矩形 31">
                <a:extLst>
                  <a:ext uri="{FF2B5EF4-FFF2-40B4-BE49-F238E27FC236}">
                    <a16:creationId xmlns:a16="http://schemas.microsoft.com/office/drawing/2014/main" id="{B68064DE-971D-4860-BBC6-A77120E6B1B7}"/>
                  </a:ext>
                </a:extLst>
              </p:cNvPr>
              <p:cNvSpPr/>
              <p:nvPr/>
            </p:nvSpPr>
            <p:spPr>
              <a:xfrm rot="16200000">
                <a:off x="5255655" y="1309785"/>
                <a:ext cx="455187" cy="1709788"/>
              </a:xfrm>
              <a:prstGeom prst="rect">
                <a:avLst/>
              </a:prstGeom>
              <a:gradFill flip="none" rotWithShape="1">
                <a:gsLst>
                  <a:gs pos="100000">
                    <a:srgbClr val="0168B0"/>
                  </a:gs>
                  <a:gs pos="0">
                    <a:srgbClr val="0168B0">
                      <a:lumMod val="65000"/>
                      <a:lumOff val="35000"/>
                    </a:srgb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30" name="文本框 29">
              <a:extLst>
                <a:ext uri="{FF2B5EF4-FFF2-40B4-BE49-F238E27FC236}">
                  <a16:creationId xmlns:a16="http://schemas.microsoft.com/office/drawing/2014/main" id="{6C26DA00-3751-42EE-A919-43BE020C49AA}"/>
                </a:ext>
              </a:extLst>
            </p:cNvPr>
            <p:cNvSpPr txBox="1"/>
            <p:nvPr/>
          </p:nvSpPr>
          <p:spPr>
            <a:xfrm>
              <a:off x="4332080" y="2123555"/>
              <a:ext cx="196968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200" b="1" kern="0" spc="200" dirty="0">
                  <a:solidFill>
                    <a:prstClr val="white"/>
                  </a:solidFill>
                  <a:latin typeface="阿里巴巴普惠体 R"/>
                </a:rPr>
                <a:t>边嵌入</a:t>
              </a:r>
              <a:endParaRPr kumimoji="0" lang="zh-CN" altLang="en-US" sz="2200" b="1" i="0" u="none" strike="noStrike" kern="0" cap="none" spc="200" normalizeH="0" baseline="0" noProof="0" dirty="0">
                <a:ln>
                  <a:noFill/>
                </a:ln>
                <a:solidFill>
                  <a:prstClr val="white"/>
                </a:solidFill>
                <a:effectLst/>
                <a:uLnTx/>
                <a:uFillTx/>
                <a:latin typeface="阿里巴巴普惠体 R"/>
              </a:endParaRPr>
            </a:p>
          </p:txBody>
        </p:sp>
      </p:grpSp>
      <p:grpSp>
        <p:nvGrpSpPr>
          <p:cNvPr id="33" name="组合 32">
            <a:extLst>
              <a:ext uri="{FF2B5EF4-FFF2-40B4-BE49-F238E27FC236}">
                <a16:creationId xmlns:a16="http://schemas.microsoft.com/office/drawing/2014/main" id="{5E931EA7-3D61-426E-A40D-EE09777EAB53}"/>
              </a:ext>
            </a:extLst>
          </p:cNvPr>
          <p:cNvGrpSpPr/>
          <p:nvPr/>
        </p:nvGrpSpPr>
        <p:grpSpPr>
          <a:xfrm>
            <a:off x="993340" y="2122949"/>
            <a:ext cx="2099624" cy="455191"/>
            <a:chOff x="4332080" y="2102393"/>
            <a:chExt cx="2099624" cy="455191"/>
          </a:xfrm>
        </p:grpSpPr>
        <p:grpSp>
          <p:nvGrpSpPr>
            <p:cNvPr id="34" name="组合 33">
              <a:extLst>
                <a:ext uri="{FF2B5EF4-FFF2-40B4-BE49-F238E27FC236}">
                  <a16:creationId xmlns:a16="http://schemas.microsoft.com/office/drawing/2014/main" id="{6B9DC211-E46D-4AAB-AD46-E705EB4E6098}"/>
                </a:ext>
              </a:extLst>
            </p:cNvPr>
            <p:cNvGrpSpPr/>
            <p:nvPr/>
          </p:nvGrpSpPr>
          <p:grpSpPr>
            <a:xfrm>
              <a:off x="4407835" y="2102393"/>
              <a:ext cx="2023869" cy="455191"/>
              <a:chOff x="4628355" y="1937085"/>
              <a:chExt cx="1903214" cy="455191"/>
            </a:xfrm>
          </p:grpSpPr>
          <p:sp>
            <p:nvSpPr>
              <p:cNvPr id="36" name="流程图: 文档 35">
                <a:extLst>
                  <a:ext uri="{FF2B5EF4-FFF2-40B4-BE49-F238E27FC236}">
                    <a16:creationId xmlns:a16="http://schemas.microsoft.com/office/drawing/2014/main" id="{6F38C9C1-035E-4F37-B071-4D58A1F18310}"/>
                  </a:ext>
                </a:extLst>
              </p:cNvPr>
              <p:cNvSpPr/>
              <p:nvPr/>
            </p:nvSpPr>
            <p:spPr>
              <a:xfrm rot="16200000">
                <a:off x="6098595" y="1959302"/>
                <a:ext cx="455187" cy="410761"/>
              </a:xfrm>
              <a:prstGeom prst="flowChartDocument">
                <a:avLst/>
              </a:prstGeom>
              <a:solidFill>
                <a:srgbClr val="0168B0"/>
              </a:solidFill>
              <a:ln w="0" cap="flat" cmpd="sng" algn="ctr">
                <a:noFill/>
                <a:prstDash val="solid"/>
                <a:miter lim="800000"/>
              </a:ln>
              <a:effectLst>
                <a:outerShdw blurRad="254000" dist="50800" dir="5400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37" name="矩形 36">
                <a:extLst>
                  <a:ext uri="{FF2B5EF4-FFF2-40B4-BE49-F238E27FC236}">
                    <a16:creationId xmlns:a16="http://schemas.microsoft.com/office/drawing/2014/main" id="{BA5394B3-625F-430F-9217-AD65C214DC39}"/>
                  </a:ext>
                </a:extLst>
              </p:cNvPr>
              <p:cNvSpPr/>
              <p:nvPr/>
            </p:nvSpPr>
            <p:spPr>
              <a:xfrm rot="16200000">
                <a:off x="5255655" y="1309785"/>
                <a:ext cx="455187" cy="1709788"/>
              </a:xfrm>
              <a:prstGeom prst="rect">
                <a:avLst/>
              </a:prstGeom>
              <a:gradFill flip="none" rotWithShape="1">
                <a:gsLst>
                  <a:gs pos="100000">
                    <a:srgbClr val="0168B0"/>
                  </a:gs>
                  <a:gs pos="0">
                    <a:srgbClr val="0168B0">
                      <a:lumMod val="65000"/>
                      <a:lumOff val="35000"/>
                    </a:srgb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35" name="文本框 34">
              <a:extLst>
                <a:ext uri="{FF2B5EF4-FFF2-40B4-BE49-F238E27FC236}">
                  <a16:creationId xmlns:a16="http://schemas.microsoft.com/office/drawing/2014/main" id="{90E34A5F-EEF6-433F-A4CB-C942F47D13C4}"/>
                </a:ext>
              </a:extLst>
            </p:cNvPr>
            <p:cNvSpPr txBox="1"/>
            <p:nvPr/>
          </p:nvSpPr>
          <p:spPr>
            <a:xfrm>
              <a:off x="4332080" y="2123555"/>
              <a:ext cx="196968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200" b="1" i="0" u="none" strike="noStrike" kern="0" cap="none" spc="200" normalizeH="0" baseline="0" noProof="0" dirty="0">
                  <a:ln>
                    <a:noFill/>
                  </a:ln>
                  <a:solidFill>
                    <a:prstClr val="white"/>
                  </a:solidFill>
                  <a:effectLst/>
                  <a:uLnTx/>
                  <a:uFillTx/>
                  <a:latin typeface="阿里巴巴普惠体 R"/>
                </a:rPr>
                <a:t>节点嵌入</a:t>
              </a:r>
            </a:p>
          </p:txBody>
        </p:sp>
      </p:grpSp>
      <p:grpSp>
        <p:nvGrpSpPr>
          <p:cNvPr id="38" name="组合 37">
            <a:extLst>
              <a:ext uri="{FF2B5EF4-FFF2-40B4-BE49-F238E27FC236}">
                <a16:creationId xmlns:a16="http://schemas.microsoft.com/office/drawing/2014/main" id="{200EFF7E-9FCC-463E-8A32-8FC75756C4CB}"/>
              </a:ext>
            </a:extLst>
          </p:cNvPr>
          <p:cNvGrpSpPr/>
          <p:nvPr/>
        </p:nvGrpSpPr>
        <p:grpSpPr>
          <a:xfrm>
            <a:off x="7681826" y="2102393"/>
            <a:ext cx="2099624" cy="455191"/>
            <a:chOff x="4332080" y="2102393"/>
            <a:chExt cx="2099624" cy="455191"/>
          </a:xfrm>
        </p:grpSpPr>
        <p:grpSp>
          <p:nvGrpSpPr>
            <p:cNvPr id="39" name="组合 38">
              <a:extLst>
                <a:ext uri="{FF2B5EF4-FFF2-40B4-BE49-F238E27FC236}">
                  <a16:creationId xmlns:a16="http://schemas.microsoft.com/office/drawing/2014/main" id="{D6E748F9-AF29-4495-82E2-B46A82694F16}"/>
                </a:ext>
              </a:extLst>
            </p:cNvPr>
            <p:cNvGrpSpPr/>
            <p:nvPr/>
          </p:nvGrpSpPr>
          <p:grpSpPr>
            <a:xfrm>
              <a:off x="4407835" y="2102393"/>
              <a:ext cx="2023869" cy="455191"/>
              <a:chOff x="4628355" y="1937085"/>
              <a:chExt cx="1903214" cy="455191"/>
            </a:xfrm>
          </p:grpSpPr>
          <p:sp>
            <p:nvSpPr>
              <p:cNvPr id="41" name="流程图: 文档 40">
                <a:extLst>
                  <a:ext uri="{FF2B5EF4-FFF2-40B4-BE49-F238E27FC236}">
                    <a16:creationId xmlns:a16="http://schemas.microsoft.com/office/drawing/2014/main" id="{6A2E431E-3268-4145-B22C-A9A88B6379AE}"/>
                  </a:ext>
                </a:extLst>
              </p:cNvPr>
              <p:cNvSpPr/>
              <p:nvPr/>
            </p:nvSpPr>
            <p:spPr>
              <a:xfrm rot="16200000">
                <a:off x="6098595" y="1959302"/>
                <a:ext cx="455187" cy="410761"/>
              </a:xfrm>
              <a:prstGeom prst="flowChartDocument">
                <a:avLst/>
              </a:prstGeom>
              <a:solidFill>
                <a:srgbClr val="0168B0"/>
              </a:solidFill>
              <a:ln w="0" cap="flat" cmpd="sng" algn="ctr">
                <a:noFill/>
                <a:prstDash val="solid"/>
                <a:miter lim="800000"/>
              </a:ln>
              <a:effectLst>
                <a:outerShdw blurRad="254000" dist="50800" dir="5400000" algn="ctr" rotWithShape="0">
                  <a:srgbClr val="000000">
                    <a:alpha val="2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sp>
            <p:nvSpPr>
              <p:cNvPr id="42" name="矩形 41">
                <a:extLst>
                  <a:ext uri="{FF2B5EF4-FFF2-40B4-BE49-F238E27FC236}">
                    <a16:creationId xmlns:a16="http://schemas.microsoft.com/office/drawing/2014/main" id="{3DBAAD5B-FCDF-4CD6-A73A-80340575ECC1}"/>
                  </a:ext>
                </a:extLst>
              </p:cNvPr>
              <p:cNvSpPr/>
              <p:nvPr/>
            </p:nvSpPr>
            <p:spPr>
              <a:xfrm rot="16200000">
                <a:off x="5255655" y="1309785"/>
                <a:ext cx="455187" cy="1709788"/>
              </a:xfrm>
              <a:prstGeom prst="rect">
                <a:avLst/>
              </a:prstGeom>
              <a:gradFill flip="none" rotWithShape="1">
                <a:gsLst>
                  <a:gs pos="100000">
                    <a:srgbClr val="0168B0"/>
                  </a:gs>
                  <a:gs pos="0">
                    <a:srgbClr val="0168B0">
                      <a:lumMod val="65000"/>
                      <a:lumOff val="35000"/>
                    </a:srgbClr>
                  </a:gs>
                </a:gsLst>
                <a:lin ang="5400000" scaled="1"/>
                <a:tileRect/>
              </a:gradFill>
              <a:ln w="0" cap="flat" cmpd="sng" algn="ctr">
                <a:noFill/>
                <a:prstDash val="solid"/>
                <a:miter lim="800000"/>
              </a:ln>
              <a:effectLst>
                <a:outerShdw blurRad="254000" dist="50800" dir="5400000" algn="ctr" rotWithShape="0">
                  <a:srgbClr val="00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Arial"/>
                  <a:cs typeface="+mn-cs"/>
                </a:endParaRPr>
              </a:p>
            </p:txBody>
          </p:sp>
        </p:grpSp>
        <p:sp>
          <p:nvSpPr>
            <p:cNvPr id="40" name="文本框 39">
              <a:extLst>
                <a:ext uri="{FF2B5EF4-FFF2-40B4-BE49-F238E27FC236}">
                  <a16:creationId xmlns:a16="http://schemas.microsoft.com/office/drawing/2014/main" id="{09159C4A-4DEC-4415-ADEE-DEF744A29328}"/>
                </a:ext>
              </a:extLst>
            </p:cNvPr>
            <p:cNvSpPr txBox="1"/>
            <p:nvPr/>
          </p:nvSpPr>
          <p:spPr>
            <a:xfrm>
              <a:off x="4332080" y="2123555"/>
              <a:ext cx="1969688" cy="4308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200" b="1" kern="0" spc="200" dirty="0">
                  <a:solidFill>
                    <a:prstClr val="white"/>
                  </a:solidFill>
                  <a:latin typeface="阿里巴巴普惠体 R"/>
                </a:rPr>
                <a:t>图嵌入</a:t>
              </a:r>
              <a:endParaRPr kumimoji="0" lang="zh-CN" altLang="en-US" sz="2200" b="1" i="0" u="none" strike="noStrike" kern="0" cap="none" spc="200" normalizeH="0" baseline="0" noProof="0" dirty="0">
                <a:ln>
                  <a:noFill/>
                </a:ln>
                <a:solidFill>
                  <a:prstClr val="white"/>
                </a:solidFill>
                <a:effectLst/>
                <a:uLnTx/>
                <a:uFillTx/>
                <a:latin typeface="阿里巴巴普惠体 R"/>
              </a:endParaRPr>
            </a:p>
          </p:txBody>
        </p:sp>
      </p:grpSp>
    </p:spTree>
    <p:extLst>
      <p:ext uri="{BB962C8B-B14F-4D97-AF65-F5344CB8AC3E}">
        <p14:creationId xmlns:p14="http://schemas.microsoft.com/office/powerpoint/2010/main" val="1602964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Office 主题​​">
  <a:themeElements>
    <a:clrScheme name="西大模板">
      <a:dk1>
        <a:sysClr val="windowText" lastClr="000000"/>
      </a:dk1>
      <a:lt1>
        <a:sysClr val="window" lastClr="FFFFFF"/>
      </a:lt1>
      <a:dk2>
        <a:srgbClr val="44546A"/>
      </a:dk2>
      <a:lt2>
        <a:srgbClr val="E7E6E6"/>
      </a:lt2>
      <a:accent1>
        <a:srgbClr val="034C9C"/>
      </a:accent1>
      <a:accent2>
        <a:srgbClr val="FFA405"/>
      </a:accent2>
      <a:accent3>
        <a:srgbClr val="B5B5B5"/>
      </a:accent3>
      <a:accent4>
        <a:srgbClr val="D4D9DD"/>
      </a:accent4>
      <a:accent5>
        <a:srgbClr val="66BE96"/>
      </a:accent5>
      <a:accent6>
        <a:srgbClr val="104685"/>
      </a:accent6>
      <a:hlink>
        <a:srgbClr val="0563C1"/>
      </a:hlink>
      <a:folHlink>
        <a:srgbClr val="954F72"/>
      </a:folHlink>
    </a:clrScheme>
    <a:fontScheme name="西大模板">
      <a:majorFont>
        <a:latin typeface="Segoe UI Black"/>
        <a:ea typeface="思源宋体 CN Heavy"/>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sz="2000"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2945</Words>
  <Application>Microsoft Office PowerPoint</Application>
  <PresentationFormat>宽屏</PresentationFormat>
  <Paragraphs>328</Paragraphs>
  <Slides>33</Slides>
  <Notes>2</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33</vt:i4>
      </vt:variant>
    </vt:vector>
  </HeadingPairs>
  <TitlesOfParts>
    <vt:vector size="47" baseType="lpstr">
      <vt:lpstr>阿里巴巴普惠体 R</vt:lpstr>
      <vt:lpstr>等线</vt:lpstr>
      <vt:lpstr>方正大标宋简体</vt:lpstr>
      <vt:lpstr>管峻楷书简体</vt:lpstr>
      <vt:lpstr>华文中宋</vt:lpstr>
      <vt:lpstr>思源宋体 CN Heavy</vt:lpstr>
      <vt:lpstr>微软雅黑</vt:lpstr>
      <vt:lpstr>微软雅黑 Light</vt:lpstr>
      <vt:lpstr>Arial</vt:lpstr>
      <vt:lpstr>Calibri</vt:lpstr>
      <vt:lpstr>Segoe UI</vt:lpstr>
      <vt:lpstr>Segoe UI Black</vt:lpstr>
      <vt:lpstr>Segoe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锅炉爷爷</dc:creator>
  <cp:lastModifiedBy>煊皓 项</cp:lastModifiedBy>
  <cp:revision>16</cp:revision>
  <dcterms:created xsi:type="dcterms:W3CDTF">2020-06-08T01:02:52Z</dcterms:created>
  <dcterms:modified xsi:type="dcterms:W3CDTF">2024-12-15T04:36:04Z</dcterms:modified>
</cp:coreProperties>
</file>